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9"/>
  </p:notesMasterIdLst>
  <p:sldIdLst>
    <p:sldId id="256" r:id="rId2"/>
    <p:sldId id="355" r:id="rId3"/>
    <p:sldId id="356" r:id="rId4"/>
    <p:sldId id="358" r:id="rId5"/>
    <p:sldId id="359" r:id="rId6"/>
    <p:sldId id="360" r:id="rId7"/>
    <p:sldId id="361" r:id="rId8"/>
    <p:sldId id="363" r:id="rId9"/>
    <p:sldId id="362" r:id="rId10"/>
    <p:sldId id="364" r:id="rId11"/>
    <p:sldId id="366" r:id="rId12"/>
    <p:sldId id="365" r:id="rId13"/>
    <p:sldId id="367" r:id="rId14"/>
    <p:sldId id="368" r:id="rId15"/>
    <p:sldId id="369" r:id="rId16"/>
    <p:sldId id="370" r:id="rId17"/>
    <p:sldId id="371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63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30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388886-0CE2-4367-9EAB-6707CC7C5FB4}" type="datetimeFigureOut">
              <a:rPr lang="es-MX" smtClean="0"/>
              <a:t>17/02/2022</a:t>
            </a:fld>
            <a:endParaRPr lang="es-MX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MX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5C6EA9-80DB-40D3-8CA6-298D1F96D7B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1850628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EF705393-32F0-4C20-83EA-7CA8ECD3BF9D}" type="datetime1">
              <a:rPr lang="en-US" smtClean="0"/>
              <a:t>2/17/2022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A49FE-742E-401B-86AC-482A241B9641}" type="datetime1">
              <a:rPr lang="en-US" smtClean="0"/>
              <a:t>2/17/2022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2EFD2-1D7F-4587-99CC-DE28D5AF46BF}" type="datetime1">
              <a:rPr lang="en-US" smtClean="0"/>
              <a:t>2/17/2022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5FE918-2572-4A49-A2FF-A1F6D7905EF1}" type="datetime1">
              <a:rPr lang="en-US" smtClean="0"/>
              <a:t>2/17/2022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4FB85-C634-4A60-8A32-F854F31398A6}" type="datetime1">
              <a:rPr lang="en-US" smtClean="0"/>
              <a:t>2/17/2022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36557-B5A3-452B-B116-5AF8D28963FC}" type="datetime1">
              <a:rPr lang="en-US" smtClean="0"/>
              <a:t>2/17/2022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37131B-E7B7-449E-A2F6-1B34CB33883C}" type="datetime1">
              <a:rPr lang="en-US" smtClean="0"/>
              <a:t>2/17/2022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8AA86980-EB88-4E5E-82E1-D0BF43C33C1D}" type="datetime1">
              <a:rPr lang="en-US" smtClean="0"/>
              <a:t>2/17/2022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F268F900-A23B-44D6-92B1-1D780992D6A7}" type="datetime1">
              <a:rPr lang="en-US" smtClean="0"/>
              <a:t>2/17/2022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52DFF5-3F03-4623-AFC4-C7972325A9C7}" type="datetime1">
              <a:rPr lang="en-US" smtClean="0"/>
              <a:t>2/17/2022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881DBE-C07D-4E9A-919C-A4869F7D5F80}" type="datetime1">
              <a:rPr lang="en-US" smtClean="0"/>
              <a:t>2/17/2022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84D77-F435-4860-886C-EA0FA3E1A19F}" type="datetime1">
              <a:rPr lang="en-US" smtClean="0"/>
              <a:t>2/17/2022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FEADC-AD02-46EA-AF98-9513D0681EE2}" type="datetime1">
              <a:rPr lang="en-US" smtClean="0"/>
              <a:t>2/17/2022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8AC0C-2936-42DF-9E8A-A0FACCC39A84}" type="datetime1">
              <a:rPr lang="en-US" smtClean="0"/>
              <a:t>2/17/2022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F53CD-FF2B-4D6C-8D11-55460BEED360}" type="datetime1">
              <a:rPr lang="en-US" smtClean="0"/>
              <a:t>2/17/2022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2FDD6-2086-4030-82E0-194AAE6A8DF6}" type="datetime1">
              <a:rPr lang="en-US" smtClean="0"/>
              <a:t>2/17/2022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2D1B9-809F-45FA-A049-C13DB0603E0D}" type="datetime1">
              <a:rPr lang="en-US" smtClean="0"/>
              <a:t>2/17/2022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93083C62-7CC7-4BCC-9DD4-54B465F82F26}" type="datetime1">
              <a:rPr lang="en-US" smtClean="0"/>
              <a:t>2/17/2022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3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72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emf"/><Relationship Id="rId4" Type="http://schemas.openxmlformats.org/officeDocument/2006/relationships/image" Target="../media/image9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3.wm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hyperlink" Target="Syllabus.PDF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A2A286-6509-44E4-91D1-707A7DA43FA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MX" dirty="0"/>
              <a:t>Procesamiento de imágenes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476291E-E7F3-46EF-BA29-D6854A68544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MX" dirty="0"/>
              <a:t>Alma Nayeli Rodríguez </a:t>
            </a:r>
            <a:r>
              <a:rPr lang="es-MX" dirty="0" err="1"/>
              <a:t>VÁzquez</a:t>
            </a:r>
            <a:endParaRPr lang="es-MX" dirty="0"/>
          </a:p>
          <a:p>
            <a:r>
              <a:rPr lang="es-MX" dirty="0"/>
              <a:t>Planos de color </a:t>
            </a:r>
            <a:r>
              <a:rPr lang="es-MX"/>
              <a:t>rgb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469481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C95E0B1-5652-40D9-86C0-09C9D882E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Funciones de entrada y salida</a:t>
            </a:r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A51503E-38FD-432D-8A85-FC99B24254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5643" y="2603500"/>
            <a:ext cx="9444789" cy="37491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MX" dirty="0"/>
              <a:t>Despliegue de una imagen en pantalla</a:t>
            </a:r>
          </a:p>
          <a:p>
            <a:pPr marL="0" indent="0">
              <a:buNone/>
            </a:pPr>
            <a:endParaRPr lang="es-MX" dirty="0"/>
          </a:p>
          <a:p>
            <a:r>
              <a:rPr lang="es-MX" dirty="0"/>
              <a:t>Sintaxis</a:t>
            </a:r>
          </a:p>
          <a:p>
            <a:pPr marL="0" indent="0">
              <a:buNone/>
            </a:pPr>
            <a:r>
              <a:rPr lang="es-MX" dirty="0">
                <a:latin typeface="Consolas" panose="020B0609020204030204" pitchFamily="49" charset="0"/>
              </a:rPr>
              <a:t>	</a:t>
            </a:r>
            <a:r>
              <a:rPr lang="es-MX" dirty="0" err="1">
                <a:latin typeface="Consolas" panose="020B0609020204030204" pitchFamily="49" charset="0"/>
              </a:rPr>
              <a:t>void</a:t>
            </a:r>
            <a:r>
              <a:rPr lang="es-MX" dirty="0">
                <a:latin typeface="Consolas" panose="020B0609020204030204" pitchFamily="49" charset="0"/>
              </a:rPr>
              <a:t> </a:t>
            </a:r>
            <a:r>
              <a:rPr lang="es-MX" dirty="0" err="1">
                <a:latin typeface="Consolas" panose="020B0609020204030204" pitchFamily="49" charset="0"/>
              </a:rPr>
              <a:t>imshow</a:t>
            </a:r>
            <a:r>
              <a:rPr lang="es-MX" dirty="0">
                <a:latin typeface="Consolas" panose="020B0609020204030204" pitchFamily="49" charset="0"/>
              </a:rPr>
              <a:t>(</a:t>
            </a:r>
            <a:r>
              <a:rPr lang="es-MX" dirty="0" err="1">
                <a:latin typeface="Consolas" panose="020B0609020204030204" pitchFamily="49" charset="0"/>
              </a:rPr>
              <a:t>const</a:t>
            </a:r>
            <a:r>
              <a:rPr lang="es-MX" dirty="0">
                <a:latin typeface="Consolas" panose="020B0609020204030204" pitchFamily="49" charset="0"/>
              </a:rPr>
              <a:t> </a:t>
            </a:r>
            <a:r>
              <a:rPr lang="es-MX" dirty="0" err="1">
                <a:latin typeface="Consolas" panose="020B0609020204030204" pitchFamily="49" charset="0"/>
              </a:rPr>
              <a:t>String</a:t>
            </a:r>
            <a:r>
              <a:rPr lang="es-MX" dirty="0">
                <a:latin typeface="Consolas" panose="020B0609020204030204" pitchFamily="49" charset="0"/>
              </a:rPr>
              <a:t> &amp;</a:t>
            </a:r>
            <a:r>
              <a:rPr lang="es-MX" dirty="0" err="1">
                <a:latin typeface="Consolas" panose="020B0609020204030204" pitchFamily="49" charset="0"/>
              </a:rPr>
              <a:t>winname</a:t>
            </a:r>
            <a:r>
              <a:rPr lang="es-MX" dirty="0">
                <a:latin typeface="Consolas" panose="020B0609020204030204" pitchFamily="49" charset="0"/>
              </a:rPr>
              <a:t>, </a:t>
            </a:r>
            <a:r>
              <a:rPr lang="es-MX" dirty="0" err="1">
                <a:latin typeface="Consolas" panose="020B0609020204030204" pitchFamily="49" charset="0"/>
              </a:rPr>
              <a:t>InputArray</a:t>
            </a:r>
            <a:r>
              <a:rPr lang="es-MX" dirty="0">
                <a:latin typeface="Consolas" panose="020B0609020204030204" pitchFamily="49" charset="0"/>
              </a:rPr>
              <a:t> Mat)</a:t>
            </a:r>
          </a:p>
          <a:p>
            <a:pPr marL="0" indent="0">
              <a:buNone/>
            </a:pPr>
            <a:endParaRPr lang="es-MX" dirty="0">
              <a:latin typeface="Consolas" panose="020B0609020204030204" pitchFamily="49" charset="0"/>
            </a:endParaRPr>
          </a:p>
          <a:p>
            <a:r>
              <a:rPr lang="es-MX" dirty="0">
                <a:latin typeface="+mj-lt"/>
              </a:rPr>
              <a:t>Ejemplo:</a:t>
            </a:r>
          </a:p>
          <a:p>
            <a:pPr marL="0" indent="0">
              <a:buNone/>
            </a:pPr>
            <a:r>
              <a:rPr lang="es-MX" dirty="0">
                <a:latin typeface="Consolas" panose="020B0609020204030204" pitchFamily="49" charset="0"/>
              </a:rPr>
              <a:t>	Mat imagen = </a:t>
            </a:r>
            <a:r>
              <a:rPr lang="es-MX" dirty="0" err="1">
                <a:latin typeface="Consolas" panose="020B0609020204030204" pitchFamily="49" charset="0"/>
              </a:rPr>
              <a:t>imread</a:t>
            </a:r>
            <a:r>
              <a:rPr lang="es-MX" dirty="0">
                <a:latin typeface="Consolas" panose="020B0609020204030204" pitchFamily="49" charset="0"/>
              </a:rPr>
              <a:t>(“miImagen.jpg”);</a:t>
            </a:r>
            <a:endParaRPr lang="es-MX" dirty="0">
              <a:latin typeface="+mj-lt"/>
            </a:endParaRPr>
          </a:p>
          <a:p>
            <a:pPr marL="0" indent="0">
              <a:buNone/>
            </a:pPr>
            <a:r>
              <a:rPr lang="es-MX" dirty="0">
                <a:latin typeface="+mj-lt"/>
              </a:rPr>
              <a:t>	</a:t>
            </a:r>
            <a:r>
              <a:rPr lang="es-MX" dirty="0" err="1">
                <a:latin typeface="Consolas" panose="020B0609020204030204" pitchFamily="49" charset="0"/>
              </a:rPr>
              <a:t>imshow</a:t>
            </a:r>
            <a:r>
              <a:rPr lang="es-MX" dirty="0">
                <a:latin typeface="Consolas" panose="020B0609020204030204" pitchFamily="49" charset="0"/>
              </a:rPr>
              <a:t>(“imagen a color”, imagen);</a:t>
            </a:r>
          </a:p>
          <a:p>
            <a:pPr marL="0" indent="0">
              <a:buNone/>
            </a:pPr>
            <a:endParaRPr lang="es-MX" dirty="0"/>
          </a:p>
          <a:p>
            <a:pPr marL="0" indent="0">
              <a:buNone/>
            </a:pPr>
            <a:endParaRPr lang="es-MX" dirty="0">
              <a:latin typeface="Consolas" panose="020B0609020204030204" pitchFamily="49" charset="0"/>
            </a:endParaRP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06DE1488-29DE-4D82-8B39-1449FC288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49849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54A796-B99A-4EAF-87DD-FCB0B8CD1D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El método </a:t>
            </a:r>
            <a:r>
              <a:rPr lang="es-MX" dirty="0" err="1"/>
              <a:t>ptr</a:t>
            </a:r>
            <a:r>
              <a:rPr lang="es-MX" dirty="0"/>
              <a:t>&lt;&gt;</a:t>
            </a:r>
            <a:endParaRPr lang="en-US" dirty="0"/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F42181BB-439F-419C-9C51-1FD1037D27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MX" dirty="0"/>
              <a:t>Este método permite acceder a las filas de un objeto de la clase Mat</a:t>
            </a:r>
          </a:p>
          <a:p>
            <a:pPr marL="0" indent="0">
              <a:buNone/>
            </a:pPr>
            <a:endParaRPr lang="es-MX" dirty="0"/>
          </a:p>
          <a:p>
            <a:r>
              <a:rPr lang="es-MX" dirty="0"/>
              <a:t>Sintaxis: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</a:rPr>
              <a:t>	</a:t>
            </a:r>
            <a:r>
              <a:rPr lang="en-US" sz="1800" dirty="0" err="1">
                <a:latin typeface="Consolas" panose="020B0609020204030204" pitchFamily="49" charset="0"/>
              </a:rPr>
              <a:t>tipo</a:t>
            </a:r>
            <a:r>
              <a:rPr lang="en-US" dirty="0">
                <a:latin typeface="Consolas" panose="020B0609020204030204" pitchFamily="49" charset="0"/>
              </a:rPr>
              <a:t>* </a:t>
            </a:r>
            <a:r>
              <a:rPr lang="en-US" sz="1800" dirty="0" err="1">
                <a:latin typeface="Consolas" panose="020B0609020204030204" pitchFamily="49" charset="0"/>
              </a:rPr>
              <a:t>objetoMat.ptr</a:t>
            </a:r>
            <a:r>
              <a:rPr lang="en-US" sz="1800" dirty="0">
                <a:latin typeface="Consolas" panose="020B0609020204030204" pitchFamily="49" charset="0"/>
              </a:rPr>
              <a:t>&lt;</a:t>
            </a:r>
            <a:r>
              <a:rPr lang="en-US" sz="1800" dirty="0" err="1">
                <a:latin typeface="Consolas" panose="020B0609020204030204" pitchFamily="49" charset="0"/>
              </a:rPr>
              <a:t>tipo</a:t>
            </a:r>
            <a:r>
              <a:rPr lang="en-US" sz="1800" dirty="0">
                <a:latin typeface="Consolas" panose="020B0609020204030204" pitchFamily="49" charset="0"/>
              </a:rPr>
              <a:t>&gt;(int </a:t>
            </a:r>
            <a:r>
              <a:rPr lang="en-US" sz="1800" dirty="0" err="1">
                <a:latin typeface="Consolas" panose="020B0609020204030204" pitchFamily="49" charset="0"/>
              </a:rPr>
              <a:t>nfila</a:t>
            </a:r>
            <a:r>
              <a:rPr lang="en-US" sz="1800" dirty="0"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endParaRPr lang="es-MX" dirty="0"/>
          </a:p>
          <a:p>
            <a:r>
              <a:rPr lang="es-MX" dirty="0"/>
              <a:t>Ejemplo:</a:t>
            </a:r>
          </a:p>
          <a:p>
            <a:pPr marL="0" indent="0">
              <a:buNone/>
            </a:pPr>
            <a:r>
              <a:rPr lang="es-MX" dirty="0"/>
              <a:t> 	</a:t>
            </a:r>
            <a:r>
              <a:rPr lang="en-US" sz="1800" dirty="0" err="1">
                <a:latin typeface="Consolas" panose="020B0609020204030204" pitchFamily="49" charset="0"/>
              </a:rPr>
              <a:t>imagen.ptr</a:t>
            </a:r>
            <a:r>
              <a:rPr lang="en-US" sz="1800" dirty="0">
                <a:latin typeface="Consolas" panose="020B0609020204030204" pitchFamily="49" charset="0"/>
              </a:rPr>
              <a:t>&lt;Vec3b&gt;(0);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</a:rPr>
              <a:t>	</a:t>
            </a:r>
            <a:r>
              <a:rPr lang="en-US" sz="1800" dirty="0" err="1">
                <a:latin typeface="Consolas" panose="020B0609020204030204" pitchFamily="49" charset="0"/>
              </a:rPr>
              <a:t>imagen.ptr</a:t>
            </a:r>
            <a:r>
              <a:rPr lang="en-US" sz="1800" dirty="0">
                <a:latin typeface="Consolas" panose="020B0609020204030204" pitchFamily="49" charset="0"/>
              </a:rPr>
              <a:t>&lt;</a:t>
            </a:r>
            <a:r>
              <a:rPr lang="en-US" sz="1800" dirty="0" err="1">
                <a:latin typeface="Consolas" panose="020B0609020204030204" pitchFamily="49" charset="0"/>
              </a:rPr>
              <a:t>uchar</a:t>
            </a:r>
            <a:r>
              <a:rPr lang="en-US" sz="1800" dirty="0">
                <a:latin typeface="Consolas" panose="020B0609020204030204" pitchFamily="49" charset="0"/>
              </a:rPr>
              <a:t>&gt;(0);</a:t>
            </a:r>
            <a:endParaRPr lang="en-U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0F8A149D-AC0E-4AF2-9BB0-834EFDE04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67929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ED006E-6CD5-4B23-901B-2D76C3B4AC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Los tipos Vec3b, </a:t>
            </a:r>
            <a:r>
              <a:rPr lang="es-MX" dirty="0" err="1"/>
              <a:t>uchar</a:t>
            </a:r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4E6533D-DAF5-4B80-8641-8065412AFF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54954" y="2311014"/>
            <a:ext cx="4941046" cy="37087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MX" dirty="0"/>
              <a:t>Vec3b</a:t>
            </a:r>
          </a:p>
          <a:p>
            <a:r>
              <a:rPr lang="es-MX" sz="1400" dirty="0"/>
              <a:t>Sintaxis:</a:t>
            </a:r>
          </a:p>
          <a:p>
            <a:pPr marL="0" indent="0">
              <a:buNone/>
            </a:pPr>
            <a:r>
              <a:rPr lang="en-US" sz="1400" dirty="0">
                <a:latin typeface="Consolas" panose="020B0609020204030204" pitchFamily="49" charset="0"/>
              </a:rPr>
              <a:t>	Vec3b* fila;</a:t>
            </a:r>
          </a:p>
          <a:p>
            <a:r>
              <a:rPr lang="en-US" sz="1400" dirty="0" err="1"/>
              <a:t>Ejemplo</a:t>
            </a:r>
            <a:r>
              <a:rPr lang="en-US" sz="1400" dirty="0"/>
              <a:t>:</a:t>
            </a:r>
          </a:p>
          <a:p>
            <a:pPr marL="0" indent="0">
              <a:buNone/>
            </a:pPr>
            <a:r>
              <a:rPr lang="en-US" sz="1400" dirty="0">
                <a:latin typeface="Consolas" panose="020B0609020204030204" pitchFamily="49" charset="0"/>
              </a:rPr>
              <a:t>	Vec3b* fila;</a:t>
            </a:r>
          </a:p>
          <a:p>
            <a:pPr marL="0" indent="0">
              <a:buNone/>
            </a:pPr>
            <a:r>
              <a:rPr lang="en-US" sz="1400" dirty="0">
                <a:latin typeface="Consolas" panose="020B0609020204030204" pitchFamily="49" charset="0"/>
              </a:rPr>
              <a:t>	fila = </a:t>
            </a:r>
            <a:r>
              <a:rPr lang="en-US" sz="1400" dirty="0" err="1">
                <a:latin typeface="Consolas" panose="020B0609020204030204" pitchFamily="49" charset="0"/>
              </a:rPr>
              <a:t>imagen.ptr</a:t>
            </a:r>
            <a:r>
              <a:rPr lang="en-US" sz="1400" dirty="0">
                <a:latin typeface="Consolas" panose="020B0609020204030204" pitchFamily="49" charset="0"/>
              </a:rPr>
              <a:t>&lt;Vec3b&gt;(0);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93A49A1D-518A-4340-BB99-757CC245D1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8712" y="2407640"/>
            <a:ext cx="4825159" cy="3612160"/>
          </a:xfrm>
        </p:spPr>
        <p:txBody>
          <a:bodyPr/>
          <a:lstStyle/>
          <a:p>
            <a:pPr marL="0" indent="0">
              <a:buNone/>
            </a:pPr>
            <a:r>
              <a:rPr lang="es-MX" dirty="0" err="1"/>
              <a:t>Uchar</a:t>
            </a:r>
            <a:endParaRPr lang="es-MX" dirty="0"/>
          </a:p>
          <a:p>
            <a:r>
              <a:rPr lang="es-MX" sz="1400" dirty="0"/>
              <a:t>Sintaxis:</a:t>
            </a:r>
          </a:p>
          <a:p>
            <a:pPr marL="0" indent="0">
              <a:buNone/>
            </a:pPr>
            <a:r>
              <a:rPr lang="en-US" sz="1400" dirty="0">
                <a:latin typeface="Consolas" panose="020B0609020204030204" pitchFamily="49" charset="0"/>
              </a:rPr>
              <a:t>	</a:t>
            </a:r>
            <a:r>
              <a:rPr lang="en-US" sz="1400" dirty="0" err="1">
                <a:latin typeface="Consolas" panose="020B0609020204030204" pitchFamily="49" charset="0"/>
              </a:rPr>
              <a:t>uchar</a:t>
            </a:r>
            <a:r>
              <a:rPr lang="en-US" sz="1400" dirty="0">
                <a:latin typeface="Consolas" panose="020B0609020204030204" pitchFamily="49" charset="0"/>
              </a:rPr>
              <a:t>* fila;</a:t>
            </a:r>
          </a:p>
          <a:p>
            <a:r>
              <a:rPr lang="en-US" sz="1400" dirty="0" err="1"/>
              <a:t>Ejemplo</a:t>
            </a:r>
            <a:r>
              <a:rPr lang="en-US" sz="1400" dirty="0"/>
              <a:t>:</a:t>
            </a:r>
          </a:p>
          <a:p>
            <a:pPr marL="0" indent="0">
              <a:buNone/>
            </a:pPr>
            <a:r>
              <a:rPr lang="en-US" sz="1400" dirty="0">
                <a:latin typeface="Consolas" panose="020B0609020204030204" pitchFamily="49" charset="0"/>
              </a:rPr>
              <a:t>	</a:t>
            </a:r>
            <a:r>
              <a:rPr lang="en-US" sz="1400" dirty="0" err="1">
                <a:latin typeface="Consolas" panose="020B0609020204030204" pitchFamily="49" charset="0"/>
              </a:rPr>
              <a:t>uchar</a:t>
            </a:r>
            <a:r>
              <a:rPr lang="en-US" sz="1400" dirty="0">
                <a:latin typeface="Consolas" panose="020B0609020204030204" pitchFamily="49" charset="0"/>
              </a:rPr>
              <a:t>* fila;</a:t>
            </a:r>
          </a:p>
          <a:p>
            <a:pPr marL="0" indent="0">
              <a:buNone/>
            </a:pPr>
            <a:r>
              <a:rPr lang="en-US" sz="1400" dirty="0">
                <a:latin typeface="Consolas" panose="020B0609020204030204" pitchFamily="49" charset="0"/>
              </a:rPr>
              <a:t>	fila = </a:t>
            </a:r>
            <a:r>
              <a:rPr lang="en-US" sz="1400" dirty="0" err="1">
                <a:latin typeface="Consolas" panose="020B0609020204030204" pitchFamily="49" charset="0"/>
              </a:rPr>
              <a:t>imagen.ptr</a:t>
            </a:r>
            <a:r>
              <a:rPr lang="en-US" sz="1400" dirty="0">
                <a:latin typeface="Consolas" panose="020B0609020204030204" pitchFamily="49" charset="0"/>
              </a:rPr>
              <a:t>&lt;</a:t>
            </a:r>
            <a:r>
              <a:rPr lang="en-US" sz="1400" dirty="0" err="1">
                <a:latin typeface="Consolas" panose="020B0609020204030204" pitchFamily="49" charset="0"/>
              </a:rPr>
              <a:t>uchar</a:t>
            </a:r>
            <a:r>
              <a:rPr lang="en-US" sz="1400" dirty="0">
                <a:latin typeface="Consolas" panose="020B0609020204030204" pitchFamily="49" charset="0"/>
              </a:rPr>
              <a:t>&gt;(0);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C349CDAE-5D94-4D8F-96A1-B877FA7C62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85B1FF88-7CF1-4F77-8FC0-CD80A26E9EBB}"/>
              </a:ext>
            </a:extLst>
          </p:cNvPr>
          <p:cNvSpPr/>
          <p:nvPr/>
        </p:nvSpPr>
        <p:spPr>
          <a:xfrm>
            <a:off x="4183773" y="5759742"/>
            <a:ext cx="629174" cy="520117"/>
          </a:xfrm>
          <a:prstGeom prst="rect">
            <a:avLst/>
          </a:prstGeom>
          <a:noFill/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BDC957B8-9914-4880-8EAD-E046C8885B9C}"/>
              </a:ext>
            </a:extLst>
          </p:cNvPr>
          <p:cNvSpPr/>
          <p:nvPr/>
        </p:nvSpPr>
        <p:spPr>
          <a:xfrm>
            <a:off x="4812947" y="5759742"/>
            <a:ext cx="629174" cy="520117"/>
          </a:xfrm>
          <a:prstGeom prst="rect">
            <a:avLst/>
          </a:prstGeom>
          <a:noFill/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57855E7D-D0C9-4A05-A032-F0B833DF4070}"/>
              </a:ext>
            </a:extLst>
          </p:cNvPr>
          <p:cNvSpPr/>
          <p:nvPr/>
        </p:nvSpPr>
        <p:spPr>
          <a:xfrm>
            <a:off x="5442121" y="5759741"/>
            <a:ext cx="629174" cy="520117"/>
          </a:xfrm>
          <a:prstGeom prst="rect">
            <a:avLst/>
          </a:prstGeom>
          <a:noFill/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009CCD5A-696F-4D72-AEB5-770DA61EBC02}"/>
              </a:ext>
            </a:extLst>
          </p:cNvPr>
          <p:cNvSpPr/>
          <p:nvPr/>
        </p:nvSpPr>
        <p:spPr>
          <a:xfrm>
            <a:off x="9430105" y="5721446"/>
            <a:ext cx="629174" cy="520117"/>
          </a:xfrm>
          <a:prstGeom prst="rect">
            <a:avLst/>
          </a:prstGeom>
          <a:noFill/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7EEB4ABE-418A-4BB1-8266-E0FFD6B11B9C}"/>
              </a:ext>
            </a:extLst>
          </p:cNvPr>
          <p:cNvSpPr/>
          <p:nvPr/>
        </p:nvSpPr>
        <p:spPr>
          <a:xfrm>
            <a:off x="7029385" y="5037044"/>
            <a:ext cx="1426128" cy="1694576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98797AE7-3CFD-4CF5-8819-4993F8A8A859}"/>
              </a:ext>
            </a:extLst>
          </p:cNvPr>
          <p:cNvSpPr/>
          <p:nvPr/>
        </p:nvSpPr>
        <p:spPr>
          <a:xfrm>
            <a:off x="1376974" y="4546987"/>
            <a:ext cx="1426128" cy="1694576"/>
          </a:xfrm>
          <a:prstGeom prst="rect">
            <a:avLst/>
          </a:prstGeom>
          <a:solidFill>
            <a:srgbClr val="00B0F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C1FB04AB-3659-4404-BD7D-7637DEB6FE69}"/>
              </a:ext>
            </a:extLst>
          </p:cNvPr>
          <p:cNvSpPr/>
          <p:nvPr/>
        </p:nvSpPr>
        <p:spPr>
          <a:xfrm>
            <a:off x="1813967" y="4792016"/>
            <a:ext cx="1426128" cy="1694576"/>
          </a:xfrm>
          <a:prstGeom prst="rect">
            <a:avLst/>
          </a:prstGeom>
          <a:solidFill>
            <a:srgbClr val="92D05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18B7E87B-10F6-4C3A-9038-D751D75FF466}"/>
              </a:ext>
            </a:extLst>
          </p:cNvPr>
          <p:cNvSpPr/>
          <p:nvPr/>
        </p:nvSpPr>
        <p:spPr>
          <a:xfrm>
            <a:off x="2336370" y="5037044"/>
            <a:ext cx="1426128" cy="1694576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ángulo 23">
            <a:extLst>
              <a:ext uri="{FF2B5EF4-FFF2-40B4-BE49-F238E27FC236}">
                <a16:creationId xmlns:a16="http://schemas.microsoft.com/office/drawing/2014/main" id="{CD13F495-3C48-4DA4-8B86-9708F8CBBB49}"/>
              </a:ext>
            </a:extLst>
          </p:cNvPr>
          <p:cNvSpPr/>
          <p:nvPr/>
        </p:nvSpPr>
        <p:spPr>
          <a:xfrm>
            <a:off x="1376974" y="4548542"/>
            <a:ext cx="251593" cy="243474"/>
          </a:xfrm>
          <a:prstGeom prst="rect">
            <a:avLst/>
          </a:prstGeom>
          <a:noFill/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ángulo 25">
            <a:extLst>
              <a:ext uri="{FF2B5EF4-FFF2-40B4-BE49-F238E27FC236}">
                <a16:creationId xmlns:a16="http://schemas.microsoft.com/office/drawing/2014/main" id="{23A47C58-58AA-446C-9043-8E1C11B871F4}"/>
              </a:ext>
            </a:extLst>
          </p:cNvPr>
          <p:cNvSpPr/>
          <p:nvPr/>
        </p:nvSpPr>
        <p:spPr>
          <a:xfrm>
            <a:off x="1823575" y="4818736"/>
            <a:ext cx="251593" cy="243474"/>
          </a:xfrm>
          <a:prstGeom prst="rect">
            <a:avLst/>
          </a:prstGeom>
          <a:noFill/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340713A6-694D-4F5D-BC36-4EB884C90A92}"/>
              </a:ext>
            </a:extLst>
          </p:cNvPr>
          <p:cNvSpPr/>
          <p:nvPr/>
        </p:nvSpPr>
        <p:spPr>
          <a:xfrm>
            <a:off x="2350131" y="5055181"/>
            <a:ext cx="251593" cy="243474"/>
          </a:xfrm>
          <a:prstGeom prst="rect">
            <a:avLst/>
          </a:prstGeom>
          <a:noFill/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ángulo 29">
            <a:extLst>
              <a:ext uri="{FF2B5EF4-FFF2-40B4-BE49-F238E27FC236}">
                <a16:creationId xmlns:a16="http://schemas.microsoft.com/office/drawing/2014/main" id="{9EE4EC94-1511-4985-AC13-703355A785E2}"/>
              </a:ext>
            </a:extLst>
          </p:cNvPr>
          <p:cNvSpPr/>
          <p:nvPr/>
        </p:nvSpPr>
        <p:spPr>
          <a:xfrm>
            <a:off x="7046425" y="5037044"/>
            <a:ext cx="251593" cy="243474"/>
          </a:xfrm>
          <a:prstGeom prst="rect">
            <a:avLst/>
          </a:prstGeom>
          <a:noFill/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27967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45E438DD-C3D6-4AE8-860D-4770F7076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La función </a:t>
            </a:r>
            <a:r>
              <a:rPr lang="es-MX" dirty="0" err="1"/>
              <a:t>waitkey</a:t>
            </a:r>
            <a:r>
              <a:rPr lang="es-MX" dirty="0"/>
              <a:t>()</a:t>
            </a:r>
            <a:endParaRPr lang="en-US" dirty="0"/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9A9B58A2-6D74-41F3-8A6C-8FE4ED181A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MX" dirty="0"/>
              <a:t>Esta función espera a que una tecla sea presionada. El tiempo de retardo se especifica entre paréntesis en milisegundos. Por lo que espera a que cualquiera de los dos eventos suceda, es decir, que se presione una tecla, o que se termine el tiempo de espera. Si el valor del parámetro es cero, la función espera indefinidamente.</a:t>
            </a:r>
          </a:p>
          <a:p>
            <a:r>
              <a:rPr lang="es-MX" dirty="0"/>
              <a:t>Sintaxis:</a:t>
            </a:r>
          </a:p>
          <a:p>
            <a:pPr marL="457200" lvl="1" indent="0">
              <a:buNone/>
            </a:pPr>
            <a:r>
              <a:rPr lang="es-MX" dirty="0" err="1">
                <a:latin typeface="Consolas" panose="020B0609020204030204" pitchFamily="49" charset="0"/>
              </a:rPr>
              <a:t>waitkey</a:t>
            </a:r>
            <a:r>
              <a:rPr lang="es-MX" dirty="0">
                <a:latin typeface="Consolas" panose="020B0609020204030204" pitchFamily="49" charset="0"/>
              </a:rPr>
              <a:t>(</a:t>
            </a:r>
            <a:r>
              <a:rPr lang="es-MX" dirty="0" err="1">
                <a:latin typeface="Consolas" panose="020B0609020204030204" pitchFamily="49" charset="0"/>
              </a:rPr>
              <a:t>int</a:t>
            </a:r>
            <a:r>
              <a:rPr lang="es-MX" dirty="0">
                <a:latin typeface="Consolas" panose="020B0609020204030204" pitchFamily="49" charset="0"/>
              </a:rPr>
              <a:t> </a:t>
            </a:r>
            <a:r>
              <a:rPr lang="es-MX" dirty="0" err="1">
                <a:latin typeface="Consolas" panose="020B0609020204030204" pitchFamily="49" charset="0"/>
              </a:rPr>
              <a:t>delay</a:t>
            </a:r>
            <a:r>
              <a:rPr lang="es-MX" dirty="0">
                <a:latin typeface="Consolas" panose="020B0609020204030204" pitchFamily="49" charset="0"/>
              </a:rPr>
              <a:t> = 0);</a:t>
            </a:r>
            <a:endParaRPr lang="en-US" dirty="0">
              <a:latin typeface="Consolas" panose="020B0609020204030204" pitchFamily="49" charset="0"/>
            </a:endParaRPr>
          </a:p>
          <a:p>
            <a:r>
              <a:rPr lang="en-US" dirty="0" err="1"/>
              <a:t>Ejemplo</a:t>
            </a:r>
            <a:r>
              <a:rPr lang="en-US" dirty="0"/>
              <a:t>:</a:t>
            </a:r>
          </a:p>
          <a:p>
            <a:pPr marL="457200" lvl="1" indent="0">
              <a:buNone/>
            </a:pPr>
            <a:r>
              <a:rPr lang="es-MX" dirty="0" err="1">
                <a:latin typeface="Consolas" panose="020B0609020204030204" pitchFamily="49" charset="0"/>
              </a:rPr>
              <a:t>waitkey</a:t>
            </a:r>
            <a:r>
              <a:rPr lang="es-MX" dirty="0">
                <a:latin typeface="Consolas" panose="020B0609020204030204" pitchFamily="49" charset="0"/>
              </a:rPr>
              <a:t>(0); //espera indefinidamente</a:t>
            </a:r>
          </a:p>
          <a:p>
            <a:pPr marL="457200" lvl="1" indent="0">
              <a:buNone/>
            </a:pPr>
            <a:r>
              <a:rPr lang="es-MX" dirty="0" err="1">
                <a:latin typeface="Consolas" panose="020B0609020204030204" pitchFamily="49" charset="0"/>
              </a:rPr>
              <a:t>waitkey</a:t>
            </a:r>
            <a:r>
              <a:rPr lang="es-MX" dirty="0">
                <a:latin typeface="Consolas" panose="020B0609020204030204" pitchFamily="49" charset="0"/>
              </a:rPr>
              <a:t>(3000); // espera 3 segundos</a:t>
            </a:r>
            <a:endParaRPr lang="en-US" dirty="0">
              <a:latin typeface="Consolas" panose="020B0609020204030204" pitchFamily="49" charset="0"/>
            </a:endParaRPr>
          </a:p>
          <a:p>
            <a:pPr marL="457200" lvl="1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457200" lvl="1" indent="0">
              <a:buNone/>
            </a:pPr>
            <a:endParaRPr lang="es-MX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92B58D73-9B02-4BE2-871C-486491B7AF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70451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27C74D-2F43-4F51-96D6-4449990F2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Práctica 1:</a:t>
            </a:r>
            <a:br>
              <a:rPr lang="es-MX" dirty="0"/>
            </a:br>
            <a:r>
              <a:rPr lang="es-MX" dirty="0"/>
              <a:t>Extracción de planos de color</a:t>
            </a:r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606D162-88BA-417A-AF27-AB11F43C9C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4115DBD-8D9B-46A9-AB10-30A9D43145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514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8379C0-41EB-4B94-8D45-F4FB387B8B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763398"/>
            <a:ext cx="8761413" cy="1233182"/>
          </a:xfrm>
        </p:spPr>
        <p:txBody>
          <a:bodyPr/>
          <a:lstStyle/>
          <a:p>
            <a:r>
              <a:rPr lang="es-MX" dirty="0"/>
              <a:t>Métodos de conversión de RGB a escala de grises</a:t>
            </a:r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F979D8B-03C6-4D05-A7BC-81D5AA0D03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Método del promedio</a:t>
            </a:r>
          </a:p>
          <a:p>
            <a:endParaRPr lang="es-MX" dirty="0"/>
          </a:p>
          <a:p>
            <a:endParaRPr lang="es-MX" dirty="0"/>
          </a:p>
          <a:p>
            <a:r>
              <a:rPr lang="es-MX" dirty="0"/>
              <a:t>Luma</a:t>
            </a:r>
          </a:p>
          <a:p>
            <a:pPr lvl="1"/>
            <a:r>
              <a:rPr lang="es-MX" dirty="0"/>
              <a:t>Photoshop/</a:t>
            </a:r>
            <a:r>
              <a:rPr lang="es-MX" dirty="0" err="1"/>
              <a:t>openCV</a:t>
            </a:r>
            <a:endParaRPr lang="es-MX" dirty="0"/>
          </a:p>
          <a:p>
            <a:pPr lvl="1"/>
            <a:r>
              <a:rPr lang="es-MX" dirty="0"/>
              <a:t>BT.709</a:t>
            </a:r>
          </a:p>
          <a:p>
            <a:pPr lvl="1"/>
            <a:r>
              <a:rPr lang="es-MX" dirty="0"/>
              <a:t>BT.601/Matlab</a:t>
            </a:r>
          </a:p>
          <a:p>
            <a:pPr marL="0" indent="0">
              <a:buNone/>
            </a:pPr>
            <a:r>
              <a:rPr lang="es-MX" dirty="0"/>
              <a:t>	</a:t>
            </a:r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515FC99-1EE7-4E97-8EAB-28F3164B2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6" name="Picture 3">
            <a:extLst>
              <a:ext uri="{FF2B5EF4-FFF2-40B4-BE49-F238E27FC236}">
                <a16:creationId xmlns:a16="http://schemas.microsoft.com/office/drawing/2014/main" id="{B342ACA9-08C2-49B2-BA28-788385FD71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4975" y="3000375"/>
            <a:ext cx="3295650" cy="428625"/>
          </a:xfrm>
          <a:prstGeom prst="rect">
            <a:avLst/>
          </a:prstGeom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6FC2E8D7-516F-47E6-8DD6-C8D8D00A68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9580" y="4170031"/>
            <a:ext cx="5246540" cy="428624"/>
          </a:xfrm>
          <a:prstGeom prst="rect">
            <a:avLst/>
          </a:prstGeom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1D2BF792-A563-463A-AE46-0114090011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9580" y="4516883"/>
            <a:ext cx="6191551" cy="428625"/>
          </a:xfrm>
          <a:prstGeom prst="rect">
            <a:avLst/>
          </a:prstGeom>
        </p:spPr>
      </p:pic>
      <p:pic>
        <p:nvPicPr>
          <p:cNvPr id="12" name="Picture 7">
            <a:extLst>
              <a:ext uri="{FF2B5EF4-FFF2-40B4-BE49-F238E27FC236}">
                <a16:creationId xmlns:a16="http://schemas.microsoft.com/office/drawing/2014/main" id="{948099BB-4C7D-4002-89CA-4925DEFACC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4461" y="4911063"/>
            <a:ext cx="6156670" cy="428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6121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8379C0-41EB-4B94-8D45-F4FB387B8B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763398"/>
            <a:ext cx="8761413" cy="1233182"/>
          </a:xfrm>
        </p:spPr>
        <p:txBody>
          <a:bodyPr/>
          <a:lstStyle/>
          <a:p>
            <a:r>
              <a:rPr lang="es-MX" dirty="0"/>
              <a:t>Métodos de conversión de RGB a escala de grises</a:t>
            </a:r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F979D8B-03C6-4D05-A7BC-81D5AA0D03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679854"/>
          </a:xfrm>
        </p:spPr>
        <p:txBody>
          <a:bodyPr>
            <a:normAutofit/>
          </a:bodyPr>
          <a:lstStyle/>
          <a:p>
            <a:r>
              <a:rPr lang="es-MX" dirty="0"/>
              <a:t>Desaturación (suaves grises, menos contraste)</a:t>
            </a:r>
          </a:p>
          <a:p>
            <a:endParaRPr lang="es-MX" dirty="0"/>
          </a:p>
          <a:p>
            <a:endParaRPr lang="es-MX" dirty="0"/>
          </a:p>
          <a:p>
            <a:r>
              <a:rPr lang="es-MX" dirty="0"/>
              <a:t>Descomposición</a:t>
            </a:r>
          </a:p>
          <a:p>
            <a:pPr lvl="1"/>
            <a:r>
              <a:rPr lang="es-MX" dirty="0"/>
              <a:t>Mínima descomposición (menos brillo)</a:t>
            </a:r>
          </a:p>
          <a:p>
            <a:pPr marL="457200" lvl="1" indent="0">
              <a:buNone/>
            </a:pPr>
            <a:endParaRPr lang="es-MX" dirty="0"/>
          </a:p>
          <a:p>
            <a:pPr marL="457200" lvl="1" indent="0">
              <a:buNone/>
            </a:pPr>
            <a:endParaRPr lang="es-MX" dirty="0"/>
          </a:p>
          <a:p>
            <a:pPr lvl="1"/>
            <a:r>
              <a:rPr lang="es-MX" dirty="0"/>
              <a:t>Máxima descomposición (más brillo)</a:t>
            </a:r>
          </a:p>
          <a:p>
            <a:pPr marL="0" indent="0">
              <a:buNone/>
            </a:pPr>
            <a:r>
              <a:rPr lang="es-MX" dirty="0"/>
              <a:t>	</a:t>
            </a:r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515FC99-1EE7-4E97-8EAB-28F3164B2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5" name="Picture 3">
            <a:extLst>
              <a:ext uri="{FF2B5EF4-FFF2-40B4-BE49-F238E27FC236}">
                <a16:creationId xmlns:a16="http://schemas.microsoft.com/office/drawing/2014/main" id="{587804A8-7883-4153-837E-9F14FCCCD3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6269" y="3034618"/>
            <a:ext cx="6536351" cy="394382"/>
          </a:xfrm>
          <a:prstGeom prst="rect">
            <a:avLst/>
          </a:prstGeom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791BE2EE-4D51-45D1-9BEC-5796EF362C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4223" y="5871009"/>
            <a:ext cx="3053191" cy="394382"/>
          </a:xfrm>
          <a:prstGeom prst="rect">
            <a:avLst/>
          </a:prstGeom>
        </p:spPr>
      </p:pic>
      <p:pic>
        <p:nvPicPr>
          <p:cNvPr id="14" name="Picture 5">
            <a:extLst>
              <a:ext uri="{FF2B5EF4-FFF2-40B4-BE49-F238E27FC236}">
                <a16:creationId xmlns:a16="http://schemas.microsoft.com/office/drawing/2014/main" id="{F0D5A2B6-8F96-4B60-A5F9-1DB2722FE9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4223" y="4679336"/>
            <a:ext cx="3062359" cy="362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2849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B71876-30D3-4E19-BB4D-2EB10F0313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653796"/>
          </a:xfrm>
        </p:spPr>
        <p:txBody>
          <a:bodyPr/>
          <a:lstStyle/>
          <a:p>
            <a:r>
              <a:rPr lang="es-MX" dirty="0"/>
              <a:t>Práctica 2:</a:t>
            </a:r>
            <a:br>
              <a:rPr lang="es-MX" dirty="0"/>
            </a:br>
            <a:r>
              <a:rPr lang="es-MX" dirty="0"/>
              <a:t>Métodos de conversión de RGB a gris</a:t>
            </a:r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9FFFE8C-E4DC-4956-9C44-535AD9BF17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CD4311F-650A-49F8-B7D5-E8781721C3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25544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E6A848-6F0B-417D-99F6-66CF0CF85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0183" y="2871439"/>
            <a:ext cx="3865134" cy="700243"/>
          </a:xfrm>
        </p:spPr>
        <p:txBody>
          <a:bodyPr/>
          <a:lstStyle/>
          <a:p>
            <a:r>
              <a:rPr lang="es-MX" dirty="0"/>
              <a:t>Objetivo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1CE5F5-1726-461E-9EA9-1E1A16D26E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63478" y="2449585"/>
            <a:ext cx="5187819" cy="4112686"/>
          </a:xfrm>
        </p:spPr>
        <p:txBody>
          <a:bodyPr>
            <a:no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MX" sz="2400" dirty="0">
                <a:solidFill>
                  <a:schemeClr val="tx1"/>
                </a:solidFill>
              </a:rPr>
              <a:t>Imagen digital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MX" sz="2400" dirty="0">
                <a:solidFill>
                  <a:schemeClr val="tx1"/>
                </a:solidFill>
              </a:rPr>
              <a:t>Formato de color RGB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MX" sz="2400" dirty="0">
                <a:solidFill>
                  <a:schemeClr val="tx1"/>
                </a:solidFill>
              </a:rPr>
              <a:t>Imagen en escala de grises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MX" sz="2400" dirty="0">
                <a:solidFill>
                  <a:schemeClr val="tx1"/>
                </a:solidFill>
              </a:rPr>
              <a:t>Imagen binaria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MX" sz="2400" dirty="0">
                <a:solidFill>
                  <a:schemeClr val="tx1"/>
                </a:solidFill>
              </a:rPr>
              <a:t>La clase Mat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MX" sz="2400" dirty="0">
                <a:solidFill>
                  <a:schemeClr val="tx1"/>
                </a:solidFill>
              </a:rPr>
              <a:t>Funciones de entrada y salida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MX" sz="2400" dirty="0">
                <a:solidFill>
                  <a:schemeClr val="tx1"/>
                </a:solidFill>
              </a:rPr>
              <a:t>Extracción de planos de color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MX" sz="2400" dirty="0">
                <a:solidFill>
                  <a:schemeClr val="tx1"/>
                </a:solidFill>
              </a:rPr>
              <a:t>Conversión de RGB a grises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s-MX" sz="2400" dirty="0">
              <a:solidFill>
                <a:schemeClr val="tx1"/>
              </a:solidFill>
            </a:endParaRPr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0DBD679A-1BEF-417D-AE76-83DC87A894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07031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E1F47ED-1559-4BD8-AC24-70BFB6159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Imagen digital</a:t>
            </a:r>
            <a:endParaRPr lang="en-US" dirty="0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69FF9F4B-C1F3-40F7-817E-3D0DBC9D30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58844" y="2603501"/>
            <a:ext cx="4681642" cy="35782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MX" sz="2200" dirty="0"/>
              <a:t>Una imagen digital es definida como una función bidimensional discreta </a:t>
            </a:r>
            <a:r>
              <a:rPr lang="es-MX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I(</a:t>
            </a:r>
            <a:r>
              <a:rPr lang="es-MX" sz="2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x,y</a:t>
            </a:r>
            <a:r>
              <a:rPr lang="es-MX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s-MX" sz="2200" dirty="0"/>
              <a:t>que denota a una matriz de tamaño </a:t>
            </a:r>
            <a:r>
              <a:rPr lang="es-MX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 </a:t>
            </a:r>
            <a:r>
              <a:rPr lang="es-MX" sz="2200" dirty="0"/>
              <a:t>por</a:t>
            </a:r>
            <a:r>
              <a:rPr lang="es-MX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</a:t>
            </a:r>
            <a:r>
              <a:rPr lang="es-MX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sz="2200" dirty="0"/>
              <a:t>cuyos valores discretos representan su intensidad y el par de coordenadas espaciales </a:t>
            </a:r>
            <a:r>
              <a:rPr lang="es-MX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s-MX" sz="2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x,y</a:t>
            </a:r>
            <a:r>
              <a:rPr lang="es-MX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s-MX" sz="2200" dirty="0"/>
              <a:t> representa la posición discreta de un pixel presente en la imagen.</a:t>
            </a:r>
            <a:endParaRPr lang="en-US" sz="2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Marcador de contenido 8" descr="Una torre alta de un edificio&#10;&#10;Descripción generada automáticamente">
            <a:extLst>
              <a:ext uri="{FF2B5EF4-FFF2-40B4-BE49-F238E27FC236}">
                <a16:creationId xmlns:a16="http://schemas.microsoft.com/office/drawing/2014/main" id="{99CAC71C-2DBE-4DD8-A323-9132E27FD5F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762037" y="2739721"/>
            <a:ext cx="5876951" cy="3305784"/>
          </a:xfrm>
        </p:spPr>
      </p:pic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3EA6B7E-2362-4D7C-979B-8937E28087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9862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E1F47ED-1559-4BD8-AC24-70BFB6159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Imagen digital</a:t>
            </a:r>
            <a:endParaRPr lang="en-U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3EA6B7E-2362-4D7C-979B-8937E28087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</a:t>
            </a:fld>
            <a:endParaRPr lang="en-US" dirty="0"/>
          </a:p>
        </p:txBody>
      </p:sp>
      <p:graphicFrame>
        <p:nvGraphicFramePr>
          <p:cNvPr id="8" name="Object 22">
            <a:extLst>
              <a:ext uri="{FF2B5EF4-FFF2-40B4-BE49-F238E27FC236}">
                <a16:creationId xmlns:a16="http://schemas.microsoft.com/office/drawing/2014/main" id="{C34EFBD5-86CD-463C-A204-40D1626AD696}"/>
              </a:ext>
            </a:extLst>
          </p:cNvPr>
          <p:cNvGraphicFramePr>
            <a:graphicFrameLocks noGrp="1" noChangeAspect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584368321"/>
              </p:ext>
            </p:extLst>
          </p:nvPr>
        </p:nvGraphicFramePr>
        <p:xfrm>
          <a:off x="704055" y="3600449"/>
          <a:ext cx="4764775" cy="1628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9" r:id="rId3" imgW="2489200" imgH="850900" progId="Equation.DSMT4">
                  <p:embed/>
                </p:oleObj>
              </mc:Choice>
              <mc:Fallback>
                <p:oleObj r:id="rId3" imgW="2489200" imgH="850900" progId="Equation.DSMT4">
                  <p:embed/>
                  <p:pic>
                    <p:nvPicPr>
                      <p:cNvPr id="23" name="Object 22">
                        <a:extLst>
                          <a:ext uri="{FF2B5EF4-FFF2-40B4-BE49-F238E27FC236}">
                            <a16:creationId xmlns:a16="http://schemas.microsoft.com/office/drawing/2014/main" id="{F2293D52-1739-4806-819E-CBA39DC6EE1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4055" y="3600449"/>
                        <a:ext cx="4764775" cy="162877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021B5EF8-7781-4D38-B4E0-3A631DD36672}"/>
              </a:ext>
            </a:extLst>
          </p:cNvPr>
          <p:cNvSpPr txBox="1">
            <a:spLocks/>
          </p:cNvSpPr>
          <p:nvPr/>
        </p:nvSpPr>
        <p:spPr>
          <a:xfrm>
            <a:off x="7924799" y="5575299"/>
            <a:ext cx="1020417" cy="4804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es-MX"/>
              <a:t>M x N</a:t>
            </a:r>
            <a:endParaRPr lang="en-US" dirty="0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13FE6E66-0F8D-4C16-BFC1-BDD79B9CCE24}"/>
              </a:ext>
            </a:extLst>
          </p:cNvPr>
          <p:cNvSpPr/>
          <p:nvPr/>
        </p:nvSpPr>
        <p:spPr>
          <a:xfrm>
            <a:off x="7372176" y="3033139"/>
            <a:ext cx="2070007" cy="245533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5">
            <a:extLst>
              <a:ext uri="{FF2B5EF4-FFF2-40B4-BE49-F238E27FC236}">
                <a16:creationId xmlns:a16="http://schemas.microsoft.com/office/drawing/2014/main" id="{F8D1C64A-17DF-4F69-A37F-3A79A9B1D7A6}"/>
              </a:ext>
            </a:extLst>
          </p:cNvPr>
          <p:cNvSpPr/>
          <p:nvPr/>
        </p:nvSpPr>
        <p:spPr>
          <a:xfrm>
            <a:off x="7351644" y="3033139"/>
            <a:ext cx="272325" cy="2455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6">
            <a:extLst>
              <a:ext uri="{FF2B5EF4-FFF2-40B4-BE49-F238E27FC236}">
                <a16:creationId xmlns:a16="http://schemas.microsoft.com/office/drawing/2014/main" id="{595163A8-870C-4151-8C62-A647066B4DFF}"/>
              </a:ext>
            </a:extLst>
          </p:cNvPr>
          <p:cNvSpPr/>
          <p:nvPr/>
        </p:nvSpPr>
        <p:spPr>
          <a:xfrm>
            <a:off x="7620002" y="3033139"/>
            <a:ext cx="251792" cy="2455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7">
            <a:extLst>
              <a:ext uri="{FF2B5EF4-FFF2-40B4-BE49-F238E27FC236}">
                <a16:creationId xmlns:a16="http://schemas.microsoft.com/office/drawing/2014/main" id="{F28B5877-8657-4248-876D-9BB4BE2CD615}"/>
              </a:ext>
            </a:extLst>
          </p:cNvPr>
          <p:cNvSpPr/>
          <p:nvPr/>
        </p:nvSpPr>
        <p:spPr>
          <a:xfrm>
            <a:off x="7871794" y="3033139"/>
            <a:ext cx="251792" cy="2455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8">
            <a:extLst>
              <a:ext uri="{FF2B5EF4-FFF2-40B4-BE49-F238E27FC236}">
                <a16:creationId xmlns:a16="http://schemas.microsoft.com/office/drawing/2014/main" id="{B4B4F8D2-E1D1-452E-BF21-AB81D3F278DB}"/>
              </a:ext>
            </a:extLst>
          </p:cNvPr>
          <p:cNvSpPr/>
          <p:nvPr/>
        </p:nvSpPr>
        <p:spPr>
          <a:xfrm>
            <a:off x="8123586" y="3033139"/>
            <a:ext cx="268358" cy="2455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9">
            <a:extLst>
              <a:ext uri="{FF2B5EF4-FFF2-40B4-BE49-F238E27FC236}">
                <a16:creationId xmlns:a16="http://schemas.microsoft.com/office/drawing/2014/main" id="{CF997DDC-2870-4964-A925-940737B11031}"/>
              </a:ext>
            </a:extLst>
          </p:cNvPr>
          <p:cNvSpPr/>
          <p:nvPr/>
        </p:nvSpPr>
        <p:spPr>
          <a:xfrm>
            <a:off x="8395257" y="3033139"/>
            <a:ext cx="251792" cy="2455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0">
            <a:extLst>
              <a:ext uri="{FF2B5EF4-FFF2-40B4-BE49-F238E27FC236}">
                <a16:creationId xmlns:a16="http://schemas.microsoft.com/office/drawing/2014/main" id="{DB1325BD-99E7-4111-98F6-F3B2BB138A7D}"/>
              </a:ext>
            </a:extLst>
          </p:cNvPr>
          <p:cNvSpPr/>
          <p:nvPr/>
        </p:nvSpPr>
        <p:spPr>
          <a:xfrm>
            <a:off x="8647049" y="3033139"/>
            <a:ext cx="278297" cy="2455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1">
            <a:extLst>
              <a:ext uri="{FF2B5EF4-FFF2-40B4-BE49-F238E27FC236}">
                <a16:creationId xmlns:a16="http://schemas.microsoft.com/office/drawing/2014/main" id="{ED627033-FFEF-4D24-B809-D7D9468750A3}"/>
              </a:ext>
            </a:extLst>
          </p:cNvPr>
          <p:cNvSpPr/>
          <p:nvPr/>
        </p:nvSpPr>
        <p:spPr>
          <a:xfrm>
            <a:off x="8925347" y="3033139"/>
            <a:ext cx="251792" cy="2455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2">
            <a:extLst>
              <a:ext uri="{FF2B5EF4-FFF2-40B4-BE49-F238E27FC236}">
                <a16:creationId xmlns:a16="http://schemas.microsoft.com/office/drawing/2014/main" id="{A830EBAD-6440-4750-8642-C738A1F4EE50}"/>
              </a:ext>
            </a:extLst>
          </p:cNvPr>
          <p:cNvSpPr/>
          <p:nvPr/>
        </p:nvSpPr>
        <p:spPr>
          <a:xfrm>
            <a:off x="9173170" y="3033139"/>
            <a:ext cx="269014" cy="2455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13">
            <a:extLst>
              <a:ext uri="{FF2B5EF4-FFF2-40B4-BE49-F238E27FC236}">
                <a16:creationId xmlns:a16="http://schemas.microsoft.com/office/drawing/2014/main" id="{BA64A58B-3D12-4FD8-9F17-80AA78D13EF4}"/>
              </a:ext>
            </a:extLst>
          </p:cNvPr>
          <p:cNvCxnSpPr/>
          <p:nvPr/>
        </p:nvCxnSpPr>
        <p:spPr>
          <a:xfrm>
            <a:off x="7341704" y="3274484"/>
            <a:ext cx="21004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14">
            <a:extLst>
              <a:ext uri="{FF2B5EF4-FFF2-40B4-BE49-F238E27FC236}">
                <a16:creationId xmlns:a16="http://schemas.microsoft.com/office/drawing/2014/main" id="{BB792B52-CD3C-43DE-BAFA-EE1DFEA06059}"/>
              </a:ext>
            </a:extLst>
          </p:cNvPr>
          <p:cNvCxnSpPr/>
          <p:nvPr/>
        </p:nvCxnSpPr>
        <p:spPr>
          <a:xfrm>
            <a:off x="7341704" y="3569759"/>
            <a:ext cx="21004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15">
            <a:extLst>
              <a:ext uri="{FF2B5EF4-FFF2-40B4-BE49-F238E27FC236}">
                <a16:creationId xmlns:a16="http://schemas.microsoft.com/office/drawing/2014/main" id="{825AE7E9-0728-461C-BDE7-80D55EBD9900}"/>
              </a:ext>
            </a:extLst>
          </p:cNvPr>
          <p:cNvCxnSpPr>
            <a:cxnSpLocks/>
          </p:cNvCxnSpPr>
          <p:nvPr/>
        </p:nvCxnSpPr>
        <p:spPr>
          <a:xfrm>
            <a:off x="7351644" y="3845984"/>
            <a:ext cx="20806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16">
            <a:extLst>
              <a:ext uri="{FF2B5EF4-FFF2-40B4-BE49-F238E27FC236}">
                <a16:creationId xmlns:a16="http://schemas.microsoft.com/office/drawing/2014/main" id="{D78FE332-E99D-4280-8FCD-E7B344643865}"/>
              </a:ext>
            </a:extLst>
          </p:cNvPr>
          <p:cNvCxnSpPr/>
          <p:nvPr/>
        </p:nvCxnSpPr>
        <p:spPr>
          <a:xfrm>
            <a:off x="7361173" y="4103159"/>
            <a:ext cx="21004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17">
            <a:extLst>
              <a:ext uri="{FF2B5EF4-FFF2-40B4-BE49-F238E27FC236}">
                <a16:creationId xmlns:a16="http://schemas.microsoft.com/office/drawing/2014/main" id="{4CD23A9F-5649-4BDD-A6C1-F9AAC439B6E2}"/>
              </a:ext>
            </a:extLst>
          </p:cNvPr>
          <p:cNvCxnSpPr/>
          <p:nvPr/>
        </p:nvCxnSpPr>
        <p:spPr>
          <a:xfrm>
            <a:off x="7341704" y="4398434"/>
            <a:ext cx="21004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18">
            <a:extLst>
              <a:ext uri="{FF2B5EF4-FFF2-40B4-BE49-F238E27FC236}">
                <a16:creationId xmlns:a16="http://schemas.microsoft.com/office/drawing/2014/main" id="{F26B455D-7830-40D6-B393-CD12B63E5631}"/>
              </a:ext>
            </a:extLst>
          </p:cNvPr>
          <p:cNvCxnSpPr>
            <a:cxnSpLocks/>
          </p:cNvCxnSpPr>
          <p:nvPr/>
        </p:nvCxnSpPr>
        <p:spPr>
          <a:xfrm>
            <a:off x="7351644" y="4684184"/>
            <a:ext cx="20806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19">
            <a:extLst>
              <a:ext uri="{FF2B5EF4-FFF2-40B4-BE49-F238E27FC236}">
                <a16:creationId xmlns:a16="http://schemas.microsoft.com/office/drawing/2014/main" id="{FEAB3AC6-FD96-40B9-8F64-0F9B7936C340}"/>
              </a:ext>
            </a:extLst>
          </p:cNvPr>
          <p:cNvCxnSpPr/>
          <p:nvPr/>
        </p:nvCxnSpPr>
        <p:spPr>
          <a:xfrm>
            <a:off x="7341704" y="4914945"/>
            <a:ext cx="21004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0">
            <a:extLst>
              <a:ext uri="{FF2B5EF4-FFF2-40B4-BE49-F238E27FC236}">
                <a16:creationId xmlns:a16="http://schemas.microsoft.com/office/drawing/2014/main" id="{81C06C86-FC38-4A40-B736-9162D68DDBDF}"/>
              </a:ext>
            </a:extLst>
          </p:cNvPr>
          <p:cNvCxnSpPr/>
          <p:nvPr/>
        </p:nvCxnSpPr>
        <p:spPr>
          <a:xfrm>
            <a:off x="7341704" y="5160434"/>
            <a:ext cx="21004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524EB66D-79BF-451E-A982-9978B98440B7}"/>
              </a:ext>
            </a:extLst>
          </p:cNvPr>
          <p:cNvSpPr txBox="1">
            <a:spLocks/>
          </p:cNvSpPr>
          <p:nvPr/>
        </p:nvSpPr>
        <p:spPr>
          <a:xfrm>
            <a:off x="9690008" y="3934352"/>
            <a:ext cx="593161" cy="4804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es-MX" sz="3200" b="1" dirty="0">
                <a:latin typeface="Consolas" panose="020B0609020204030204" pitchFamily="49" charset="0"/>
              </a:rPr>
              <a:t>I</a:t>
            </a:r>
            <a:endParaRPr lang="en-US" sz="3200" b="1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08355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E1F47ED-1559-4BD8-AC24-70BFB6159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Formato de color RGB</a:t>
            </a:r>
            <a:endParaRPr lang="en-U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3EA6B7E-2362-4D7C-979B-8937E28087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7" name="Content Placeholder 2">
            <a:extLst>
              <a:ext uri="{FF2B5EF4-FFF2-40B4-BE49-F238E27FC236}">
                <a16:creationId xmlns:a16="http://schemas.microsoft.com/office/drawing/2014/main" id="{A52F9EDF-3F91-48BB-A706-F4F7FEC40D11}"/>
              </a:ext>
            </a:extLst>
          </p:cNvPr>
          <p:cNvSpPr txBox="1">
            <a:spLocks/>
          </p:cNvSpPr>
          <p:nvPr/>
        </p:nvSpPr>
        <p:spPr>
          <a:xfrm>
            <a:off x="2137824" y="5874062"/>
            <a:ext cx="1020417" cy="4804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es-MX"/>
              <a:t>M x N</a:t>
            </a:r>
            <a:endParaRPr lang="en-US" dirty="0"/>
          </a:p>
        </p:txBody>
      </p:sp>
      <p:sp>
        <p:nvSpPr>
          <p:cNvPr id="48" name="Rectangle 59">
            <a:extLst>
              <a:ext uri="{FF2B5EF4-FFF2-40B4-BE49-F238E27FC236}">
                <a16:creationId xmlns:a16="http://schemas.microsoft.com/office/drawing/2014/main" id="{66729FCC-1D08-4871-A20B-4996FE692FCF}"/>
              </a:ext>
            </a:extLst>
          </p:cNvPr>
          <p:cNvSpPr/>
          <p:nvPr/>
        </p:nvSpPr>
        <p:spPr>
          <a:xfrm>
            <a:off x="1585201" y="3331902"/>
            <a:ext cx="2070007" cy="245533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60">
            <a:extLst>
              <a:ext uri="{FF2B5EF4-FFF2-40B4-BE49-F238E27FC236}">
                <a16:creationId xmlns:a16="http://schemas.microsoft.com/office/drawing/2014/main" id="{E45B5F9C-BCCA-4EF7-9E0B-76D3198B07DD}"/>
              </a:ext>
            </a:extLst>
          </p:cNvPr>
          <p:cNvSpPr/>
          <p:nvPr/>
        </p:nvSpPr>
        <p:spPr>
          <a:xfrm>
            <a:off x="1575850" y="3331902"/>
            <a:ext cx="261144" cy="2455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61">
            <a:extLst>
              <a:ext uri="{FF2B5EF4-FFF2-40B4-BE49-F238E27FC236}">
                <a16:creationId xmlns:a16="http://schemas.microsoft.com/office/drawing/2014/main" id="{831069CB-5BAB-4F3D-92CA-150186954E94}"/>
              </a:ext>
            </a:extLst>
          </p:cNvPr>
          <p:cNvSpPr/>
          <p:nvPr/>
        </p:nvSpPr>
        <p:spPr>
          <a:xfrm>
            <a:off x="1833027" y="3331902"/>
            <a:ext cx="251792" cy="2455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62">
            <a:extLst>
              <a:ext uri="{FF2B5EF4-FFF2-40B4-BE49-F238E27FC236}">
                <a16:creationId xmlns:a16="http://schemas.microsoft.com/office/drawing/2014/main" id="{E2BA12E9-663F-49FB-89AF-450C84839BB8}"/>
              </a:ext>
            </a:extLst>
          </p:cNvPr>
          <p:cNvSpPr/>
          <p:nvPr/>
        </p:nvSpPr>
        <p:spPr>
          <a:xfrm>
            <a:off x="2084819" y="3331902"/>
            <a:ext cx="251792" cy="2455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63">
            <a:extLst>
              <a:ext uri="{FF2B5EF4-FFF2-40B4-BE49-F238E27FC236}">
                <a16:creationId xmlns:a16="http://schemas.microsoft.com/office/drawing/2014/main" id="{384B0356-AC81-4EF3-87ED-9A38AA7AC658}"/>
              </a:ext>
            </a:extLst>
          </p:cNvPr>
          <p:cNvSpPr/>
          <p:nvPr/>
        </p:nvSpPr>
        <p:spPr>
          <a:xfrm>
            <a:off x="2343237" y="3331902"/>
            <a:ext cx="251792" cy="2455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64">
            <a:extLst>
              <a:ext uri="{FF2B5EF4-FFF2-40B4-BE49-F238E27FC236}">
                <a16:creationId xmlns:a16="http://schemas.microsoft.com/office/drawing/2014/main" id="{189242B6-5C5E-427E-8E83-EBEADAC3267C}"/>
              </a:ext>
            </a:extLst>
          </p:cNvPr>
          <p:cNvSpPr/>
          <p:nvPr/>
        </p:nvSpPr>
        <p:spPr>
          <a:xfrm>
            <a:off x="2608282" y="3331902"/>
            <a:ext cx="251792" cy="2455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65">
            <a:extLst>
              <a:ext uri="{FF2B5EF4-FFF2-40B4-BE49-F238E27FC236}">
                <a16:creationId xmlns:a16="http://schemas.microsoft.com/office/drawing/2014/main" id="{0892C596-DE1A-415B-A25A-C3F8F124A4C5}"/>
              </a:ext>
            </a:extLst>
          </p:cNvPr>
          <p:cNvSpPr/>
          <p:nvPr/>
        </p:nvSpPr>
        <p:spPr>
          <a:xfrm>
            <a:off x="2873327" y="3331902"/>
            <a:ext cx="251792" cy="2455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66">
            <a:extLst>
              <a:ext uri="{FF2B5EF4-FFF2-40B4-BE49-F238E27FC236}">
                <a16:creationId xmlns:a16="http://schemas.microsoft.com/office/drawing/2014/main" id="{95AD66FB-DD53-4BEA-9BD1-1F8365F34054}"/>
              </a:ext>
            </a:extLst>
          </p:cNvPr>
          <p:cNvSpPr/>
          <p:nvPr/>
        </p:nvSpPr>
        <p:spPr>
          <a:xfrm>
            <a:off x="3138372" y="3331902"/>
            <a:ext cx="251792" cy="2455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67">
            <a:extLst>
              <a:ext uri="{FF2B5EF4-FFF2-40B4-BE49-F238E27FC236}">
                <a16:creationId xmlns:a16="http://schemas.microsoft.com/office/drawing/2014/main" id="{FB23DF01-1C57-4A7E-A495-D97011334D55}"/>
              </a:ext>
            </a:extLst>
          </p:cNvPr>
          <p:cNvSpPr/>
          <p:nvPr/>
        </p:nvSpPr>
        <p:spPr>
          <a:xfrm>
            <a:off x="3403417" y="3331902"/>
            <a:ext cx="251792" cy="2455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7" name="Straight Connector 68">
            <a:extLst>
              <a:ext uri="{FF2B5EF4-FFF2-40B4-BE49-F238E27FC236}">
                <a16:creationId xmlns:a16="http://schemas.microsoft.com/office/drawing/2014/main" id="{0F9B46AF-9634-4E5C-A3FB-CFF5AFFF2943}"/>
              </a:ext>
            </a:extLst>
          </p:cNvPr>
          <p:cNvCxnSpPr/>
          <p:nvPr/>
        </p:nvCxnSpPr>
        <p:spPr>
          <a:xfrm>
            <a:off x="1554729" y="3573247"/>
            <a:ext cx="21004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69">
            <a:extLst>
              <a:ext uri="{FF2B5EF4-FFF2-40B4-BE49-F238E27FC236}">
                <a16:creationId xmlns:a16="http://schemas.microsoft.com/office/drawing/2014/main" id="{3B9FE987-E501-4F9F-9DBB-9857700A1660}"/>
              </a:ext>
            </a:extLst>
          </p:cNvPr>
          <p:cNvCxnSpPr/>
          <p:nvPr/>
        </p:nvCxnSpPr>
        <p:spPr>
          <a:xfrm>
            <a:off x="1554729" y="3868522"/>
            <a:ext cx="21004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70">
            <a:extLst>
              <a:ext uri="{FF2B5EF4-FFF2-40B4-BE49-F238E27FC236}">
                <a16:creationId xmlns:a16="http://schemas.microsoft.com/office/drawing/2014/main" id="{A1888914-5582-4AE9-83CA-B275F05F6F70}"/>
              </a:ext>
            </a:extLst>
          </p:cNvPr>
          <p:cNvCxnSpPr/>
          <p:nvPr/>
        </p:nvCxnSpPr>
        <p:spPr>
          <a:xfrm>
            <a:off x="1544789" y="4144747"/>
            <a:ext cx="21004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71">
            <a:extLst>
              <a:ext uri="{FF2B5EF4-FFF2-40B4-BE49-F238E27FC236}">
                <a16:creationId xmlns:a16="http://schemas.microsoft.com/office/drawing/2014/main" id="{B9C3779B-731A-4A28-B433-D3800568C1AE}"/>
              </a:ext>
            </a:extLst>
          </p:cNvPr>
          <p:cNvCxnSpPr/>
          <p:nvPr/>
        </p:nvCxnSpPr>
        <p:spPr>
          <a:xfrm>
            <a:off x="1574198" y="4401922"/>
            <a:ext cx="21004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72">
            <a:extLst>
              <a:ext uri="{FF2B5EF4-FFF2-40B4-BE49-F238E27FC236}">
                <a16:creationId xmlns:a16="http://schemas.microsoft.com/office/drawing/2014/main" id="{1A69BC14-3428-4133-BF16-289216C6D463}"/>
              </a:ext>
            </a:extLst>
          </p:cNvPr>
          <p:cNvCxnSpPr/>
          <p:nvPr/>
        </p:nvCxnSpPr>
        <p:spPr>
          <a:xfrm>
            <a:off x="1554729" y="4697197"/>
            <a:ext cx="21004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73">
            <a:extLst>
              <a:ext uri="{FF2B5EF4-FFF2-40B4-BE49-F238E27FC236}">
                <a16:creationId xmlns:a16="http://schemas.microsoft.com/office/drawing/2014/main" id="{59D2BF81-07EC-4B41-9A69-81A0C0A626B8}"/>
              </a:ext>
            </a:extLst>
          </p:cNvPr>
          <p:cNvCxnSpPr/>
          <p:nvPr/>
        </p:nvCxnSpPr>
        <p:spPr>
          <a:xfrm>
            <a:off x="1544789" y="4982947"/>
            <a:ext cx="21004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74">
            <a:extLst>
              <a:ext uri="{FF2B5EF4-FFF2-40B4-BE49-F238E27FC236}">
                <a16:creationId xmlns:a16="http://schemas.microsoft.com/office/drawing/2014/main" id="{5591A303-FAEA-424A-8092-AD5459C1D1F5}"/>
              </a:ext>
            </a:extLst>
          </p:cNvPr>
          <p:cNvCxnSpPr/>
          <p:nvPr/>
        </p:nvCxnSpPr>
        <p:spPr>
          <a:xfrm>
            <a:off x="1554729" y="5213708"/>
            <a:ext cx="21004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75">
            <a:extLst>
              <a:ext uri="{FF2B5EF4-FFF2-40B4-BE49-F238E27FC236}">
                <a16:creationId xmlns:a16="http://schemas.microsoft.com/office/drawing/2014/main" id="{ACB3EFA2-E754-490A-A84D-D180E5B8A0C7}"/>
              </a:ext>
            </a:extLst>
          </p:cNvPr>
          <p:cNvCxnSpPr/>
          <p:nvPr/>
        </p:nvCxnSpPr>
        <p:spPr>
          <a:xfrm>
            <a:off x="1554729" y="5459197"/>
            <a:ext cx="21004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Content Placeholder 2">
            <a:extLst>
              <a:ext uri="{FF2B5EF4-FFF2-40B4-BE49-F238E27FC236}">
                <a16:creationId xmlns:a16="http://schemas.microsoft.com/office/drawing/2014/main" id="{C0CAF5C1-1A4F-4EF6-AECD-BE306E855E1B}"/>
              </a:ext>
            </a:extLst>
          </p:cNvPr>
          <p:cNvSpPr txBox="1">
            <a:spLocks/>
          </p:cNvSpPr>
          <p:nvPr/>
        </p:nvSpPr>
        <p:spPr>
          <a:xfrm>
            <a:off x="3792947" y="4268349"/>
            <a:ext cx="593161" cy="4804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es-MX" sz="3200" b="1" dirty="0">
                <a:latin typeface="Consolas" panose="020B0609020204030204" pitchFamily="49" charset="0"/>
              </a:rPr>
              <a:t>I</a:t>
            </a:r>
            <a:endParaRPr lang="en-US" sz="3200" b="1" dirty="0">
              <a:latin typeface="Consolas" panose="020B0609020204030204" pitchFamily="49" charset="0"/>
            </a:endParaRPr>
          </a:p>
        </p:txBody>
      </p:sp>
      <p:sp>
        <p:nvSpPr>
          <p:cNvPr id="66" name="Content Placeholder 2">
            <a:extLst>
              <a:ext uri="{FF2B5EF4-FFF2-40B4-BE49-F238E27FC236}">
                <a16:creationId xmlns:a16="http://schemas.microsoft.com/office/drawing/2014/main" id="{A9F510CF-1533-4C76-8A2C-9DA9412866AF}"/>
              </a:ext>
            </a:extLst>
          </p:cNvPr>
          <p:cNvSpPr txBox="1">
            <a:spLocks/>
          </p:cNvSpPr>
          <p:nvPr/>
        </p:nvSpPr>
        <p:spPr>
          <a:xfrm>
            <a:off x="6844852" y="5847648"/>
            <a:ext cx="1020417" cy="4804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es-MX" dirty="0"/>
              <a:t>M x N</a:t>
            </a:r>
            <a:endParaRPr lang="en-US" dirty="0"/>
          </a:p>
        </p:txBody>
      </p:sp>
      <p:sp>
        <p:nvSpPr>
          <p:cNvPr id="67" name="Rectangle 4">
            <a:extLst>
              <a:ext uri="{FF2B5EF4-FFF2-40B4-BE49-F238E27FC236}">
                <a16:creationId xmlns:a16="http://schemas.microsoft.com/office/drawing/2014/main" id="{FB1F504F-2624-4234-8BF4-390D859E14A7}"/>
              </a:ext>
            </a:extLst>
          </p:cNvPr>
          <p:cNvSpPr/>
          <p:nvPr/>
        </p:nvSpPr>
        <p:spPr>
          <a:xfrm>
            <a:off x="6292229" y="3305488"/>
            <a:ext cx="2070007" cy="245533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5">
            <a:extLst>
              <a:ext uri="{FF2B5EF4-FFF2-40B4-BE49-F238E27FC236}">
                <a16:creationId xmlns:a16="http://schemas.microsoft.com/office/drawing/2014/main" id="{2476E8F2-35EB-497C-9D27-7F7AE7C9BB37}"/>
              </a:ext>
            </a:extLst>
          </p:cNvPr>
          <p:cNvSpPr/>
          <p:nvPr/>
        </p:nvSpPr>
        <p:spPr>
          <a:xfrm>
            <a:off x="6282878" y="3305488"/>
            <a:ext cx="261144" cy="2455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">
            <a:extLst>
              <a:ext uri="{FF2B5EF4-FFF2-40B4-BE49-F238E27FC236}">
                <a16:creationId xmlns:a16="http://schemas.microsoft.com/office/drawing/2014/main" id="{D17752D9-D007-4FB2-8CB5-FC49380EE82F}"/>
              </a:ext>
            </a:extLst>
          </p:cNvPr>
          <p:cNvSpPr/>
          <p:nvPr/>
        </p:nvSpPr>
        <p:spPr>
          <a:xfrm>
            <a:off x="6540055" y="3305488"/>
            <a:ext cx="251792" cy="2455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7">
            <a:extLst>
              <a:ext uri="{FF2B5EF4-FFF2-40B4-BE49-F238E27FC236}">
                <a16:creationId xmlns:a16="http://schemas.microsoft.com/office/drawing/2014/main" id="{5D982410-C53B-4605-B088-F0D4E39211F4}"/>
              </a:ext>
            </a:extLst>
          </p:cNvPr>
          <p:cNvSpPr/>
          <p:nvPr/>
        </p:nvSpPr>
        <p:spPr>
          <a:xfrm>
            <a:off x="6791847" y="3305488"/>
            <a:ext cx="251792" cy="2455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8">
            <a:extLst>
              <a:ext uri="{FF2B5EF4-FFF2-40B4-BE49-F238E27FC236}">
                <a16:creationId xmlns:a16="http://schemas.microsoft.com/office/drawing/2014/main" id="{043B3682-7280-4A10-A8D0-95EDD3AF8A58}"/>
              </a:ext>
            </a:extLst>
          </p:cNvPr>
          <p:cNvSpPr/>
          <p:nvPr/>
        </p:nvSpPr>
        <p:spPr>
          <a:xfrm>
            <a:off x="7050265" y="3305488"/>
            <a:ext cx="251792" cy="2455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9">
            <a:extLst>
              <a:ext uri="{FF2B5EF4-FFF2-40B4-BE49-F238E27FC236}">
                <a16:creationId xmlns:a16="http://schemas.microsoft.com/office/drawing/2014/main" id="{5864B9BA-96AE-4470-AE27-D6F9AD0A1F8F}"/>
              </a:ext>
            </a:extLst>
          </p:cNvPr>
          <p:cNvSpPr/>
          <p:nvPr/>
        </p:nvSpPr>
        <p:spPr>
          <a:xfrm>
            <a:off x="7315310" y="3305488"/>
            <a:ext cx="251792" cy="2455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10">
            <a:extLst>
              <a:ext uri="{FF2B5EF4-FFF2-40B4-BE49-F238E27FC236}">
                <a16:creationId xmlns:a16="http://schemas.microsoft.com/office/drawing/2014/main" id="{4CF6EE81-7545-42BD-8755-B711A2B8BD84}"/>
              </a:ext>
            </a:extLst>
          </p:cNvPr>
          <p:cNvSpPr/>
          <p:nvPr/>
        </p:nvSpPr>
        <p:spPr>
          <a:xfrm>
            <a:off x="7580355" y="3305488"/>
            <a:ext cx="251792" cy="2455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11">
            <a:extLst>
              <a:ext uri="{FF2B5EF4-FFF2-40B4-BE49-F238E27FC236}">
                <a16:creationId xmlns:a16="http://schemas.microsoft.com/office/drawing/2014/main" id="{251CB01B-A128-4664-BA96-E6C97DEA7E62}"/>
              </a:ext>
            </a:extLst>
          </p:cNvPr>
          <p:cNvSpPr/>
          <p:nvPr/>
        </p:nvSpPr>
        <p:spPr>
          <a:xfrm>
            <a:off x="7845400" y="3305488"/>
            <a:ext cx="251792" cy="2455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12">
            <a:extLst>
              <a:ext uri="{FF2B5EF4-FFF2-40B4-BE49-F238E27FC236}">
                <a16:creationId xmlns:a16="http://schemas.microsoft.com/office/drawing/2014/main" id="{506A0E6F-1357-4BE8-96B6-C3D65D3ED283}"/>
              </a:ext>
            </a:extLst>
          </p:cNvPr>
          <p:cNvSpPr/>
          <p:nvPr/>
        </p:nvSpPr>
        <p:spPr>
          <a:xfrm>
            <a:off x="8110445" y="3305488"/>
            <a:ext cx="251792" cy="2455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6" name="Straight Connector 13">
            <a:extLst>
              <a:ext uri="{FF2B5EF4-FFF2-40B4-BE49-F238E27FC236}">
                <a16:creationId xmlns:a16="http://schemas.microsoft.com/office/drawing/2014/main" id="{715C094F-CB7A-433E-B8FA-10EA8173D5C1}"/>
              </a:ext>
            </a:extLst>
          </p:cNvPr>
          <p:cNvCxnSpPr/>
          <p:nvPr/>
        </p:nvCxnSpPr>
        <p:spPr>
          <a:xfrm>
            <a:off x="6261757" y="3546833"/>
            <a:ext cx="21004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14">
            <a:extLst>
              <a:ext uri="{FF2B5EF4-FFF2-40B4-BE49-F238E27FC236}">
                <a16:creationId xmlns:a16="http://schemas.microsoft.com/office/drawing/2014/main" id="{F8128976-CA0D-4483-9255-79D8EF017C8E}"/>
              </a:ext>
            </a:extLst>
          </p:cNvPr>
          <p:cNvCxnSpPr/>
          <p:nvPr/>
        </p:nvCxnSpPr>
        <p:spPr>
          <a:xfrm>
            <a:off x="6261757" y="3842108"/>
            <a:ext cx="21004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" name="Straight Connector 15">
            <a:extLst>
              <a:ext uri="{FF2B5EF4-FFF2-40B4-BE49-F238E27FC236}">
                <a16:creationId xmlns:a16="http://schemas.microsoft.com/office/drawing/2014/main" id="{59BBE425-9247-4BF7-8D5E-C38FE57B0E7E}"/>
              </a:ext>
            </a:extLst>
          </p:cNvPr>
          <p:cNvCxnSpPr/>
          <p:nvPr/>
        </p:nvCxnSpPr>
        <p:spPr>
          <a:xfrm>
            <a:off x="6251817" y="4118333"/>
            <a:ext cx="21004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16">
            <a:extLst>
              <a:ext uri="{FF2B5EF4-FFF2-40B4-BE49-F238E27FC236}">
                <a16:creationId xmlns:a16="http://schemas.microsoft.com/office/drawing/2014/main" id="{634754A7-0C2E-4C21-B22B-FDF2D04034F5}"/>
              </a:ext>
            </a:extLst>
          </p:cNvPr>
          <p:cNvCxnSpPr/>
          <p:nvPr/>
        </p:nvCxnSpPr>
        <p:spPr>
          <a:xfrm>
            <a:off x="6281226" y="4375508"/>
            <a:ext cx="21004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0" name="Straight Connector 17">
            <a:extLst>
              <a:ext uri="{FF2B5EF4-FFF2-40B4-BE49-F238E27FC236}">
                <a16:creationId xmlns:a16="http://schemas.microsoft.com/office/drawing/2014/main" id="{9C823475-8ADE-465E-8641-C1E88450D8FC}"/>
              </a:ext>
            </a:extLst>
          </p:cNvPr>
          <p:cNvCxnSpPr/>
          <p:nvPr/>
        </p:nvCxnSpPr>
        <p:spPr>
          <a:xfrm>
            <a:off x="6261757" y="4670783"/>
            <a:ext cx="21004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Straight Connector 18">
            <a:extLst>
              <a:ext uri="{FF2B5EF4-FFF2-40B4-BE49-F238E27FC236}">
                <a16:creationId xmlns:a16="http://schemas.microsoft.com/office/drawing/2014/main" id="{E7E29421-4CBB-4F60-9A02-12B43C259539}"/>
              </a:ext>
            </a:extLst>
          </p:cNvPr>
          <p:cNvCxnSpPr/>
          <p:nvPr/>
        </p:nvCxnSpPr>
        <p:spPr>
          <a:xfrm>
            <a:off x="6251817" y="4956533"/>
            <a:ext cx="21004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19">
            <a:extLst>
              <a:ext uri="{FF2B5EF4-FFF2-40B4-BE49-F238E27FC236}">
                <a16:creationId xmlns:a16="http://schemas.microsoft.com/office/drawing/2014/main" id="{0B96D2AD-0374-4586-8B00-8C32C98BB1FC}"/>
              </a:ext>
            </a:extLst>
          </p:cNvPr>
          <p:cNvCxnSpPr/>
          <p:nvPr/>
        </p:nvCxnSpPr>
        <p:spPr>
          <a:xfrm>
            <a:off x="6261757" y="5187294"/>
            <a:ext cx="21004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" name="Straight Connector 20">
            <a:extLst>
              <a:ext uri="{FF2B5EF4-FFF2-40B4-BE49-F238E27FC236}">
                <a16:creationId xmlns:a16="http://schemas.microsoft.com/office/drawing/2014/main" id="{E8A95CD7-0EE3-434C-8CDC-65926BA9B188}"/>
              </a:ext>
            </a:extLst>
          </p:cNvPr>
          <p:cNvCxnSpPr/>
          <p:nvPr/>
        </p:nvCxnSpPr>
        <p:spPr>
          <a:xfrm>
            <a:off x="6261757" y="5432783"/>
            <a:ext cx="21004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Rectangle 22">
            <a:extLst>
              <a:ext uri="{FF2B5EF4-FFF2-40B4-BE49-F238E27FC236}">
                <a16:creationId xmlns:a16="http://schemas.microsoft.com/office/drawing/2014/main" id="{F22DDCD0-A9FF-4FE3-B72C-B9B2B77E4A5F}"/>
              </a:ext>
            </a:extLst>
          </p:cNvPr>
          <p:cNvSpPr/>
          <p:nvPr/>
        </p:nvSpPr>
        <p:spPr>
          <a:xfrm>
            <a:off x="6815692" y="2977451"/>
            <a:ext cx="2070007" cy="245533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23">
            <a:extLst>
              <a:ext uri="{FF2B5EF4-FFF2-40B4-BE49-F238E27FC236}">
                <a16:creationId xmlns:a16="http://schemas.microsoft.com/office/drawing/2014/main" id="{AC69DEA9-9681-434B-A5F7-E7A9723185A4}"/>
              </a:ext>
            </a:extLst>
          </p:cNvPr>
          <p:cNvSpPr/>
          <p:nvPr/>
        </p:nvSpPr>
        <p:spPr>
          <a:xfrm>
            <a:off x="6806341" y="2977451"/>
            <a:ext cx="261144" cy="2455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24">
            <a:extLst>
              <a:ext uri="{FF2B5EF4-FFF2-40B4-BE49-F238E27FC236}">
                <a16:creationId xmlns:a16="http://schemas.microsoft.com/office/drawing/2014/main" id="{5C8D5C0E-D3D1-40B4-A07D-D477E38ABBB3}"/>
              </a:ext>
            </a:extLst>
          </p:cNvPr>
          <p:cNvSpPr/>
          <p:nvPr/>
        </p:nvSpPr>
        <p:spPr>
          <a:xfrm>
            <a:off x="7063518" y="2977451"/>
            <a:ext cx="251792" cy="2455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25">
            <a:extLst>
              <a:ext uri="{FF2B5EF4-FFF2-40B4-BE49-F238E27FC236}">
                <a16:creationId xmlns:a16="http://schemas.microsoft.com/office/drawing/2014/main" id="{4CEB28D5-8177-4199-90E3-BFAA003C970A}"/>
              </a:ext>
            </a:extLst>
          </p:cNvPr>
          <p:cNvSpPr/>
          <p:nvPr/>
        </p:nvSpPr>
        <p:spPr>
          <a:xfrm>
            <a:off x="7315310" y="2977451"/>
            <a:ext cx="251792" cy="2455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26">
            <a:extLst>
              <a:ext uri="{FF2B5EF4-FFF2-40B4-BE49-F238E27FC236}">
                <a16:creationId xmlns:a16="http://schemas.microsoft.com/office/drawing/2014/main" id="{FE890F18-3055-4465-8416-A679730D2E69}"/>
              </a:ext>
            </a:extLst>
          </p:cNvPr>
          <p:cNvSpPr/>
          <p:nvPr/>
        </p:nvSpPr>
        <p:spPr>
          <a:xfrm>
            <a:off x="7573728" y="2977451"/>
            <a:ext cx="251792" cy="2455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27">
            <a:extLst>
              <a:ext uri="{FF2B5EF4-FFF2-40B4-BE49-F238E27FC236}">
                <a16:creationId xmlns:a16="http://schemas.microsoft.com/office/drawing/2014/main" id="{5EE28401-332B-4441-AB5C-A27D900ECDAC}"/>
              </a:ext>
            </a:extLst>
          </p:cNvPr>
          <p:cNvSpPr/>
          <p:nvPr/>
        </p:nvSpPr>
        <p:spPr>
          <a:xfrm>
            <a:off x="7838773" y="2977451"/>
            <a:ext cx="251792" cy="2455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28">
            <a:extLst>
              <a:ext uri="{FF2B5EF4-FFF2-40B4-BE49-F238E27FC236}">
                <a16:creationId xmlns:a16="http://schemas.microsoft.com/office/drawing/2014/main" id="{7D36258B-9B1B-4F70-9430-D09A95BC4C75}"/>
              </a:ext>
            </a:extLst>
          </p:cNvPr>
          <p:cNvSpPr/>
          <p:nvPr/>
        </p:nvSpPr>
        <p:spPr>
          <a:xfrm>
            <a:off x="8103818" y="2977451"/>
            <a:ext cx="251792" cy="2455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29">
            <a:extLst>
              <a:ext uri="{FF2B5EF4-FFF2-40B4-BE49-F238E27FC236}">
                <a16:creationId xmlns:a16="http://schemas.microsoft.com/office/drawing/2014/main" id="{1FB36924-A104-447B-983F-3F5B83982DE5}"/>
              </a:ext>
            </a:extLst>
          </p:cNvPr>
          <p:cNvSpPr/>
          <p:nvPr/>
        </p:nvSpPr>
        <p:spPr>
          <a:xfrm>
            <a:off x="8368863" y="2977451"/>
            <a:ext cx="251792" cy="2455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30">
            <a:extLst>
              <a:ext uri="{FF2B5EF4-FFF2-40B4-BE49-F238E27FC236}">
                <a16:creationId xmlns:a16="http://schemas.microsoft.com/office/drawing/2014/main" id="{6AD46398-07E9-4774-8E42-37B4083C97DE}"/>
              </a:ext>
            </a:extLst>
          </p:cNvPr>
          <p:cNvSpPr/>
          <p:nvPr/>
        </p:nvSpPr>
        <p:spPr>
          <a:xfrm>
            <a:off x="8633908" y="2977451"/>
            <a:ext cx="251792" cy="2455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3" name="Straight Connector 31">
            <a:extLst>
              <a:ext uri="{FF2B5EF4-FFF2-40B4-BE49-F238E27FC236}">
                <a16:creationId xmlns:a16="http://schemas.microsoft.com/office/drawing/2014/main" id="{2FA0B957-6BD8-4033-A174-84D272FC378E}"/>
              </a:ext>
            </a:extLst>
          </p:cNvPr>
          <p:cNvCxnSpPr/>
          <p:nvPr/>
        </p:nvCxnSpPr>
        <p:spPr>
          <a:xfrm>
            <a:off x="6785220" y="3218796"/>
            <a:ext cx="21004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Straight Connector 32">
            <a:extLst>
              <a:ext uri="{FF2B5EF4-FFF2-40B4-BE49-F238E27FC236}">
                <a16:creationId xmlns:a16="http://schemas.microsoft.com/office/drawing/2014/main" id="{D7FFD4ED-07AD-4494-8CDC-F03612C87128}"/>
              </a:ext>
            </a:extLst>
          </p:cNvPr>
          <p:cNvCxnSpPr/>
          <p:nvPr/>
        </p:nvCxnSpPr>
        <p:spPr>
          <a:xfrm>
            <a:off x="6785220" y="3514071"/>
            <a:ext cx="21004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5" name="Straight Connector 33">
            <a:extLst>
              <a:ext uri="{FF2B5EF4-FFF2-40B4-BE49-F238E27FC236}">
                <a16:creationId xmlns:a16="http://schemas.microsoft.com/office/drawing/2014/main" id="{5BB4A334-9965-4A5C-A2E4-33BB7BD91004}"/>
              </a:ext>
            </a:extLst>
          </p:cNvPr>
          <p:cNvCxnSpPr/>
          <p:nvPr/>
        </p:nvCxnSpPr>
        <p:spPr>
          <a:xfrm>
            <a:off x="6775280" y="3790296"/>
            <a:ext cx="21004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Straight Connector 34">
            <a:extLst>
              <a:ext uri="{FF2B5EF4-FFF2-40B4-BE49-F238E27FC236}">
                <a16:creationId xmlns:a16="http://schemas.microsoft.com/office/drawing/2014/main" id="{8ADE69D9-50CF-4251-A784-EFC434E0ED2F}"/>
              </a:ext>
            </a:extLst>
          </p:cNvPr>
          <p:cNvCxnSpPr/>
          <p:nvPr/>
        </p:nvCxnSpPr>
        <p:spPr>
          <a:xfrm>
            <a:off x="6804689" y="4047471"/>
            <a:ext cx="21004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7" name="Straight Connector 35">
            <a:extLst>
              <a:ext uri="{FF2B5EF4-FFF2-40B4-BE49-F238E27FC236}">
                <a16:creationId xmlns:a16="http://schemas.microsoft.com/office/drawing/2014/main" id="{6B3BB286-C845-4A74-A5A6-2961005CE56D}"/>
              </a:ext>
            </a:extLst>
          </p:cNvPr>
          <p:cNvCxnSpPr/>
          <p:nvPr/>
        </p:nvCxnSpPr>
        <p:spPr>
          <a:xfrm>
            <a:off x="6785220" y="4342746"/>
            <a:ext cx="21004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8" name="Straight Connector 36">
            <a:extLst>
              <a:ext uri="{FF2B5EF4-FFF2-40B4-BE49-F238E27FC236}">
                <a16:creationId xmlns:a16="http://schemas.microsoft.com/office/drawing/2014/main" id="{606D8976-314E-4DFE-94AD-1D587C2161B1}"/>
              </a:ext>
            </a:extLst>
          </p:cNvPr>
          <p:cNvCxnSpPr/>
          <p:nvPr/>
        </p:nvCxnSpPr>
        <p:spPr>
          <a:xfrm>
            <a:off x="6775280" y="4628496"/>
            <a:ext cx="21004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9" name="Straight Connector 37">
            <a:extLst>
              <a:ext uri="{FF2B5EF4-FFF2-40B4-BE49-F238E27FC236}">
                <a16:creationId xmlns:a16="http://schemas.microsoft.com/office/drawing/2014/main" id="{DFB0CD80-EDBA-4808-8F20-3E652EC1B683}"/>
              </a:ext>
            </a:extLst>
          </p:cNvPr>
          <p:cNvCxnSpPr/>
          <p:nvPr/>
        </p:nvCxnSpPr>
        <p:spPr>
          <a:xfrm>
            <a:off x="6785220" y="4859257"/>
            <a:ext cx="21004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0" name="Straight Connector 38">
            <a:extLst>
              <a:ext uri="{FF2B5EF4-FFF2-40B4-BE49-F238E27FC236}">
                <a16:creationId xmlns:a16="http://schemas.microsoft.com/office/drawing/2014/main" id="{29DFF0D7-B2DA-4979-84FA-A5C91CB6899E}"/>
              </a:ext>
            </a:extLst>
          </p:cNvPr>
          <p:cNvCxnSpPr/>
          <p:nvPr/>
        </p:nvCxnSpPr>
        <p:spPr>
          <a:xfrm>
            <a:off x="6785220" y="5104746"/>
            <a:ext cx="21004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1" name="Rectangle 39">
            <a:extLst>
              <a:ext uri="{FF2B5EF4-FFF2-40B4-BE49-F238E27FC236}">
                <a16:creationId xmlns:a16="http://schemas.microsoft.com/office/drawing/2014/main" id="{4E8FC2FF-6D6C-4649-998E-B587C28F5571}"/>
              </a:ext>
            </a:extLst>
          </p:cNvPr>
          <p:cNvSpPr/>
          <p:nvPr/>
        </p:nvSpPr>
        <p:spPr>
          <a:xfrm>
            <a:off x="7347001" y="2701226"/>
            <a:ext cx="2070007" cy="245533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40">
            <a:extLst>
              <a:ext uri="{FF2B5EF4-FFF2-40B4-BE49-F238E27FC236}">
                <a16:creationId xmlns:a16="http://schemas.microsoft.com/office/drawing/2014/main" id="{9C1F7D65-D972-4ACF-A1E5-8205F71F928D}"/>
              </a:ext>
            </a:extLst>
          </p:cNvPr>
          <p:cNvSpPr/>
          <p:nvPr/>
        </p:nvSpPr>
        <p:spPr>
          <a:xfrm>
            <a:off x="7337650" y="2701226"/>
            <a:ext cx="261144" cy="2455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41">
            <a:extLst>
              <a:ext uri="{FF2B5EF4-FFF2-40B4-BE49-F238E27FC236}">
                <a16:creationId xmlns:a16="http://schemas.microsoft.com/office/drawing/2014/main" id="{A6C81A5E-7481-4FF4-BE22-0BF036512B64}"/>
              </a:ext>
            </a:extLst>
          </p:cNvPr>
          <p:cNvSpPr/>
          <p:nvPr/>
        </p:nvSpPr>
        <p:spPr>
          <a:xfrm>
            <a:off x="7594827" y="2701226"/>
            <a:ext cx="251792" cy="2455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42">
            <a:extLst>
              <a:ext uri="{FF2B5EF4-FFF2-40B4-BE49-F238E27FC236}">
                <a16:creationId xmlns:a16="http://schemas.microsoft.com/office/drawing/2014/main" id="{AAB427DF-21C9-4E20-9259-B1EE88790B7A}"/>
              </a:ext>
            </a:extLst>
          </p:cNvPr>
          <p:cNvSpPr/>
          <p:nvPr/>
        </p:nvSpPr>
        <p:spPr>
          <a:xfrm>
            <a:off x="7846619" y="2701226"/>
            <a:ext cx="251792" cy="2455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43">
            <a:extLst>
              <a:ext uri="{FF2B5EF4-FFF2-40B4-BE49-F238E27FC236}">
                <a16:creationId xmlns:a16="http://schemas.microsoft.com/office/drawing/2014/main" id="{4D5745AA-5572-41DB-99BC-1D22F588E351}"/>
              </a:ext>
            </a:extLst>
          </p:cNvPr>
          <p:cNvSpPr/>
          <p:nvPr/>
        </p:nvSpPr>
        <p:spPr>
          <a:xfrm>
            <a:off x="8105037" y="2701226"/>
            <a:ext cx="251792" cy="2455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44">
            <a:extLst>
              <a:ext uri="{FF2B5EF4-FFF2-40B4-BE49-F238E27FC236}">
                <a16:creationId xmlns:a16="http://schemas.microsoft.com/office/drawing/2014/main" id="{E8497CC8-B097-413D-8F12-2899D300B2F4}"/>
              </a:ext>
            </a:extLst>
          </p:cNvPr>
          <p:cNvSpPr/>
          <p:nvPr/>
        </p:nvSpPr>
        <p:spPr>
          <a:xfrm>
            <a:off x="8370082" y="2701226"/>
            <a:ext cx="251792" cy="2455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45">
            <a:extLst>
              <a:ext uri="{FF2B5EF4-FFF2-40B4-BE49-F238E27FC236}">
                <a16:creationId xmlns:a16="http://schemas.microsoft.com/office/drawing/2014/main" id="{0AE84A54-63CB-468E-AF7A-B7F30864888D}"/>
              </a:ext>
            </a:extLst>
          </p:cNvPr>
          <p:cNvSpPr/>
          <p:nvPr/>
        </p:nvSpPr>
        <p:spPr>
          <a:xfrm>
            <a:off x="8635127" y="2701226"/>
            <a:ext cx="251792" cy="2455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46">
            <a:extLst>
              <a:ext uri="{FF2B5EF4-FFF2-40B4-BE49-F238E27FC236}">
                <a16:creationId xmlns:a16="http://schemas.microsoft.com/office/drawing/2014/main" id="{3771C57C-5209-4216-9968-121E9D35805D}"/>
              </a:ext>
            </a:extLst>
          </p:cNvPr>
          <p:cNvSpPr/>
          <p:nvPr/>
        </p:nvSpPr>
        <p:spPr>
          <a:xfrm>
            <a:off x="8900172" y="2701226"/>
            <a:ext cx="251792" cy="2455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47">
            <a:extLst>
              <a:ext uri="{FF2B5EF4-FFF2-40B4-BE49-F238E27FC236}">
                <a16:creationId xmlns:a16="http://schemas.microsoft.com/office/drawing/2014/main" id="{9DBC1E2F-2C87-4F35-962A-9627CE1BD07A}"/>
              </a:ext>
            </a:extLst>
          </p:cNvPr>
          <p:cNvSpPr/>
          <p:nvPr/>
        </p:nvSpPr>
        <p:spPr>
          <a:xfrm>
            <a:off x="9165217" y="2701226"/>
            <a:ext cx="251792" cy="2455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0" name="Straight Connector 48">
            <a:extLst>
              <a:ext uri="{FF2B5EF4-FFF2-40B4-BE49-F238E27FC236}">
                <a16:creationId xmlns:a16="http://schemas.microsoft.com/office/drawing/2014/main" id="{93DC01AB-C9F5-4CE2-B5B7-010D4C47D1B3}"/>
              </a:ext>
            </a:extLst>
          </p:cNvPr>
          <p:cNvCxnSpPr/>
          <p:nvPr/>
        </p:nvCxnSpPr>
        <p:spPr>
          <a:xfrm>
            <a:off x="7316529" y="2942571"/>
            <a:ext cx="21004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1" name="Straight Connector 49">
            <a:extLst>
              <a:ext uri="{FF2B5EF4-FFF2-40B4-BE49-F238E27FC236}">
                <a16:creationId xmlns:a16="http://schemas.microsoft.com/office/drawing/2014/main" id="{49D383DE-C185-4D2B-831A-4686EE6D7BFD}"/>
              </a:ext>
            </a:extLst>
          </p:cNvPr>
          <p:cNvCxnSpPr/>
          <p:nvPr/>
        </p:nvCxnSpPr>
        <p:spPr>
          <a:xfrm>
            <a:off x="7316529" y="3237846"/>
            <a:ext cx="21004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2" name="Straight Connector 50">
            <a:extLst>
              <a:ext uri="{FF2B5EF4-FFF2-40B4-BE49-F238E27FC236}">
                <a16:creationId xmlns:a16="http://schemas.microsoft.com/office/drawing/2014/main" id="{4129B4AF-E4F1-462B-A26C-1CC22420C099}"/>
              </a:ext>
            </a:extLst>
          </p:cNvPr>
          <p:cNvCxnSpPr/>
          <p:nvPr/>
        </p:nvCxnSpPr>
        <p:spPr>
          <a:xfrm>
            <a:off x="7306589" y="3514071"/>
            <a:ext cx="21004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3" name="Straight Connector 51">
            <a:extLst>
              <a:ext uri="{FF2B5EF4-FFF2-40B4-BE49-F238E27FC236}">
                <a16:creationId xmlns:a16="http://schemas.microsoft.com/office/drawing/2014/main" id="{409D0465-135D-4B3D-B39F-45B2220E36D5}"/>
              </a:ext>
            </a:extLst>
          </p:cNvPr>
          <p:cNvCxnSpPr/>
          <p:nvPr/>
        </p:nvCxnSpPr>
        <p:spPr>
          <a:xfrm>
            <a:off x="7335998" y="3771246"/>
            <a:ext cx="21004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4" name="Straight Connector 52">
            <a:extLst>
              <a:ext uri="{FF2B5EF4-FFF2-40B4-BE49-F238E27FC236}">
                <a16:creationId xmlns:a16="http://schemas.microsoft.com/office/drawing/2014/main" id="{4B89BB9B-6A50-4907-9037-EFE1FCA51DD0}"/>
              </a:ext>
            </a:extLst>
          </p:cNvPr>
          <p:cNvCxnSpPr/>
          <p:nvPr/>
        </p:nvCxnSpPr>
        <p:spPr>
          <a:xfrm>
            <a:off x="7316529" y="4066521"/>
            <a:ext cx="21004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5" name="Straight Connector 53">
            <a:extLst>
              <a:ext uri="{FF2B5EF4-FFF2-40B4-BE49-F238E27FC236}">
                <a16:creationId xmlns:a16="http://schemas.microsoft.com/office/drawing/2014/main" id="{2FC24FFE-91A9-4487-9CC8-EFA77A7AE6D4}"/>
              </a:ext>
            </a:extLst>
          </p:cNvPr>
          <p:cNvCxnSpPr/>
          <p:nvPr/>
        </p:nvCxnSpPr>
        <p:spPr>
          <a:xfrm>
            <a:off x="7306589" y="4352271"/>
            <a:ext cx="21004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6" name="Straight Connector 54">
            <a:extLst>
              <a:ext uri="{FF2B5EF4-FFF2-40B4-BE49-F238E27FC236}">
                <a16:creationId xmlns:a16="http://schemas.microsoft.com/office/drawing/2014/main" id="{899411E9-F234-47BC-AF45-025CF9502007}"/>
              </a:ext>
            </a:extLst>
          </p:cNvPr>
          <p:cNvCxnSpPr/>
          <p:nvPr/>
        </p:nvCxnSpPr>
        <p:spPr>
          <a:xfrm>
            <a:off x="7316529" y="4583032"/>
            <a:ext cx="21004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Straight Connector 55">
            <a:extLst>
              <a:ext uri="{FF2B5EF4-FFF2-40B4-BE49-F238E27FC236}">
                <a16:creationId xmlns:a16="http://schemas.microsoft.com/office/drawing/2014/main" id="{05549232-8E25-44B4-8E4B-DE105763A843}"/>
              </a:ext>
            </a:extLst>
          </p:cNvPr>
          <p:cNvCxnSpPr/>
          <p:nvPr/>
        </p:nvCxnSpPr>
        <p:spPr>
          <a:xfrm>
            <a:off x="7316529" y="4828521"/>
            <a:ext cx="21004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8" name="Content Placeholder 2">
            <a:extLst>
              <a:ext uri="{FF2B5EF4-FFF2-40B4-BE49-F238E27FC236}">
                <a16:creationId xmlns:a16="http://schemas.microsoft.com/office/drawing/2014/main" id="{308D3C1F-6170-4B96-BE9C-DDE517908D74}"/>
              </a:ext>
            </a:extLst>
          </p:cNvPr>
          <p:cNvSpPr txBox="1">
            <a:spLocks/>
          </p:cNvSpPr>
          <p:nvPr/>
        </p:nvSpPr>
        <p:spPr>
          <a:xfrm>
            <a:off x="9592992" y="3688650"/>
            <a:ext cx="593161" cy="4804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es-MX" sz="3200" b="1" dirty="0">
                <a:latin typeface="Consolas" panose="020B0609020204030204" pitchFamily="49" charset="0"/>
              </a:rPr>
              <a:t>I</a:t>
            </a:r>
            <a:endParaRPr lang="en-US" sz="3200" b="1" dirty="0">
              <a:latin typeface="Consolas" panose="020B0609020204030204" pitchFamily="49" charset="0"/>
            </a:endParaRPr>
          </a:p>
        </p:txBody>
      </p:sp>
      <p:sp>
        <p:nvSpPr>
          <p:cNvPr id="122" name="Rectangle 3">
            <a:extLst>
              <a:ext uri="{FF2B5EF4-FFF2-40B4-BE49-F238E27FC236}">
                <a16:creationId xmlns:a16="http://schemas.microsoft.com/office/drawing/2014/main" id="{F83142B8-F0E6-4228-AA9A-D56A4F8618CC}"/>
              </a:ext>
            </a:extLst>
          </p:cNvPr>
          <p:cNvSpPr/>
          <p:nvPr/>
        </p:nvSpPr>
        <p:spPr>
          <a:xfrm>
            <a:off x="6281226" y="3305488"/>
            <a:ext cx="2069387" cy="2455332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ectangle 4">
            <a:extLst>
              <a:ext uri="{FF2B5EF4-FFF2-40B4-BE49-F238E27FC236}">
                <a16:creationId xmlns:a16="http://schemas.microsoft.com/office/drawing/2014/main" id="{9172730F-32CF-472B-975C-2EFFE6611297}"/>
              </a:ext>
            </a:extLst>
          </p:cNvPr>
          <p:cNvSpPr/>
          <p:nvPr/>
        </p:nvSpPr>
        <p:spPr>
          <a:xfrm>
            <a:off x="6808949" y="2976845"/>
            <a:ext cx="2076750" cy="2455332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ectangle 5">
            <a:extLst>
              <a:ext uri="{FF2B5EF4-FFF2-40B4-BE49-F238E27FC236}">
                <a16:creationId xmlns:a16="http://schemas.microsoft.com/office/drawing/2014/main" id="{9DC996B4-441A-44EB-B21E-3376B770BE6B}"/>
              </a:ext>
            </a:extLst>
          </p:cNvPr>
          <p:cNvSpPr/>
          <p:nvPr/>
        </p:nvSpPr>
        <p:spPr>
          <a:xfrm>
            <a:off x="7328563" y="2707826"/>
            <a:ext cx="2087227" cy="245533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5" name="Picture 2" descr="imagematrix">
            <a:extLst>
              <a:ext uri="{FF2B5EF4-FFF2-40B4-BE49-F238E27FC236}">
                <a16:creationId xmlns:a16="http://schemas.microsoft.com/office/drawing/2014/main" id="{077E53A6-C375-48BF-AF73-1793B3C609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401" b="11564"/>
          <a:stretch/>
        </p:blipFill>
        <p:spPr bwMode="auto">
          <a:xfrm>
            <a:off x="1574198" y="3331901"/>
            <a:ext cx="2062342" cy="2455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6" name="Picture 2" descr="imagematrix">
            <a:extLst>
              <a:ext uri="{FF2B5EF4-FFF2-40B4-BE49-F238E27FC236}">
                <a16:creationId xmlns:a16="http://schemas.microsoft.com/office/drawing/2014/main" id="{F4F1D40F-C2A3-47B4-85EE-AC994ED06C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401" b="11564"/>
          <a:stretch/>
        </p:blipFill>
        <p:spPr bwMode="auto">
          <a:xfrm>
            <a:off x="6289955" y="3286438"/>
            <a:ext cx="2062342" cy="2455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7" name="Picture 2" descr="imagematrix">
            <a:extLst>
              <a:ext uri="{FF2B5EF4-FFF2-40B4-BE49-F238E27FC236}">
                <a16:creationId xmlns:a16="http://schemas.microsoft.com/office/drawing/2014/main" id="{FD0A0B0E-A8A8-4B06-B042-020D5CEAC2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rgbClr val="92D05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401" b="11564"/>
          <a:stretch/>
        </p:blipFill>
        <p:spPr bwMode="auto">
          <a:xfrm>
            <a:off x="6814637" y="2976239"/>
            <a:ext cx="2062342" cy="2455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8" name="Picture 2" descr="imagematrix">
            <a:extLst>
              <a:ext uri="{FF2B5EF4-FFF2-40B4-BE49-F238E27FC236}">
                <a16:creationId xmlns:a16="http://schemas.microsoft.com/office/drawing/2014/main" id="{1DA9FCD8-E1E5-4C2C-B341-53BDF439B9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401" b="11564"/>
          <a:stretch/>
        </p:blipFill>
        <p:spPr bwMode="auto">
          <a:xfrm>
            <a:off x="7337961" y="2677090"/>
            <a:ext cx="2062342" cy="2455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776E3B-FEF7-4B9E-B7A8-6A208796A06E}"/>
              </a:ext>
            </a:extLst>
          </p:cNvPr>
          <p:cNvSpPr txBox="1">
            <a:spLocks/>
          </p:cNvSpPr>
          <p:nvPr/>
        </p:nvSpPr>
        <p:spPr>
          <a:xfrm>
            <a:off x="9033761" y="5884332"/>
            <a:ext cx="2450767" cy="4804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es-MX" sz="3200" b="1" dirty="0">
                <a:latin typeface="Consolas" panose="020B0609020204030204" pitchFamily="49" charset="0"/>
              </a:rPr>
              <a:t>RGB </a:t>
            </a:r>
            <a:r>
              <a:rPr lang="es-MX" sz="3200" b="1" dirty="0">
                <a:latin typeface="Consolas" panose="020B0609020204030204" pitchFamily="49" charset="0"/>
                <a:sym typeface="Wingdings" panose="05000000000000000000" pitchFamily="2" charset="2"/>
              </a:rPr>
              <a:t> BGR</a:t>
            </a:r>
            <a:endParaRPr lang="en-US" sz="3200" b="1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0093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" grpId="0" animBg="1"/>
      <p:bldP spid="123" grpId="0" animBg="1"/>
      <p:bldP spid="12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EF4B21-94C0-4314-B776-DF796EAC0A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Imagen en escala de grises</a:t>
            </a:r>
            <a:endParaRPr lang="en-U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80E410F7-30CB-4AFE-8D29-F44500D14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7" name="Picture 2" descr="imagematrix">
            <a:extLst>
              <a:ext uri="{FF2B5EF4-FFF2-40B4-BE49-F238E27FC236}">
                <a16:creationId xmlns:a16="http://schemas.microsoft.com/office/drawing/2014/main" id="{3CA9F046-E62A-4F07-8FF9-81CC7DAC49A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397" y="3085264"/>
            <a:ext cx="8879137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Imagen relacionada">
            <a:extLst>
              <a:ext uri="{FF2B5EF4-FFF2-40B4-BE49-F238E27FC236}">
                <a16:creationId xmlns:a16="http://schemas.microsoft.com/office/drawing/2014/main" id="{5477EBB5-EDCE-421B-AD3B-54E5C4EE67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5967" y="2641773"/>
            <a:ext cx="466476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910DEFEC-5CEA-4745-A0E9-82B67B8838B1}"/>
              </a:ext>
            </a:extLst>
          </p:cNvPr>
          <p:cNvSpPr/>
          <p:nvPr/>
        </p:nvSpPr>
        <p:spPr>
          <a:xfrm>
            <a:off x="2925967" y="2272441"/>
            <a:ext cx="47742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dirty="0"/>
              <a:t>0	  							        255</a:t>
            </a:r>
            <a:endParaRPr lang="en-US" dirty="0"/>
          </a:p>
        </p:txBody>
      </p:sp>
      <p:sp>
        <p:nvSpPr>
          <p:cNvPr id="10" name="Text Placeholder 3">
            <a:hlinkClick r:id="rId4" action="ppaction://hlinkfile"/>
            <a:extLst>
              <a:ext uri="{FF2B5EF4-FFF2-40B4-BE49-F238E27FC236}">
                <a16:creationId xmlns:a16="http://schemas.microsoft.com/office/drawing/2014/main" id="{A2639DFC-A542-4EDB-9AFD-48EB9F46E284}"/>
              </a:ext>
            </a:extLst>
          </p:cNvPr>
          <p:cNvSpPr txBox="1">
            <a:spLocks/>
          </p:cNvSpPr>
          <p:nvPr/>
        </p:nvSpPr>
        <p:spPr>
          <a:xfrm>
            <a:off x="9505534" y="3155695"/>
            <a:ext cx="2574171" cy="245453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MX" sz="2400" dirty="0">
                <a:solidFill>
                  <a:schemeClr val="tx1"/>
                </a:solidFill>
              </a:rPr>
              <a:t>Formato</a:t>
            </a:r>
          </a:p>
          <a:p>
            <a:pPr lvl="1" algn="just"/>
            <a:r>
              <a:rPr lang="es-MX" sz="2200" dirty="0">
                <a:solidFill>
                  <a:schemeClr val="tx1"/>
                </a:solidFill>
              </a:rPr>
              <a:t>8UC (2</a:t>
            </a:r>
            <a:r>
              <a:rPr lang="es-MX" sz="2200" baseline="30000" dirty="0">
                <a:solidFill>
                  <a:schemeClr val="tx1"/>
                </a:solidFill>
              </a:rPr>
              <a:t>8 </a:t>
            </a:r>
            <a:r>
              <a:rPr lang="es-MX" sz="2200" dirty="0">
                <a:solidFill>
                  <a:schemeClr val="tx1"/>
                </a:solidFill>
              </a:rPr>
              <a:t>bits)</a:t>
            </a:r>
          </a:p>
          <a:p>
            <a:pPr lvl="1" algn="just"/>
            <a:r>
              <a:rPr lang="es-MX" sz="2200" dirty="0">
                <a:solidFill>
                  <a:schemeClr val="tx1"/>
                </a:solidFill>
              </a:rPr>
              <a:t>256 niveles</a:t>
            </a:r>
          </a:p>
          <a:p>
            <a:pPr lvl="1" algn="just"/>
            <a:r>
              <a:rPr lang="es-MX" sz="2200" dirty="0">
                <a:solidFill>
                  <a:schemeClr val="tx1"/>
                </a:solidFill>
              </a:rPr>
              <a:t>Imagen de 8 bits</a:t>
            </a:r>
          </a:p>
          <a:p>
            <a:pPr marL="914400" lvl="2" indent="0" algn="just">
              <a:buNone/>
            </a:pPr>
            <a:endParaRPr lang="es-MX" sz="2000" dirty="0">
              <a:solidFill>
                <a:schemeClr val="tx1"/>
              </a:solidFill>
            </a:endParaRPr>
          </a:p>
          <a:p>
            <a:pPr marL="0" indent="0" algn="just">
              <a:buNone/>
            </a:pPr>
            <a:endParaRPr lang="es-MX" sz="2400" dirty="0">
              <a:solidFill>
                <a:schemeClr val="tx1"/>
              </a:solidFill>
            </a:endParaRPr>
          </a:p>
          <a:p>
            <a:pPr algn="just">
              <a:buFont typeface="Arial" panose="020B0604020202020204" pitchFamily="34" charset="0"/>
              <a:buChar char="•"/>
            </a:pPr>
            <a:endParaRPr lang="es-MX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800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62E6E31-367F-4C05-A5D3-04467775B3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Imagen binaria</a:t>
            </a:r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EE3007E-35BC-4D57-ADDD-9B8793C42E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11" name="Picture 2" descr="RepresentaciÃ³n de una imagen binaria">
            <a:extLst>
              <a:ext uri="{FF2B5EF4-FFF2-40B4-BE49-F238E27FC236}">
                <a16:creationId xmlns:a16="http://schemas.microsoft.com/office/drawing/2014/main" id="{75A3A690-A82F-4EB8-B487-2EC0409D9D19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7498" y="3156683"/>
            <a:ext cx="4276724" cy="2549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B5BF1AA2-CC96-4742-AA78-6F019F737916}"/>
              </a:ext>
            </a:extLst>
          </p:cNvPr>
          <p:cNvSpPr/>
          <p:nvPr/>
        </p:nvSpPr>
        <p:spPr>
          <a:xfrm>
            <a:off x="6464402" y="3184913"/>
            <a:ext cx="4276725" cy="254100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10F11D63-CDE4-4285-842C-441489CA9834}"/>
              </a:ext>
            </a:extLst>
          </p:cNvPr>
          <p:cNvCxnSpPr>
            <a:cxnSpLocks/>
          </p:cNvCxnSpPr>
          <p:nvPr/>
        </p:nvCxnSpPr>
        <p:spPr>
          <a:xfrm>
            <a:off x="10525125" y="3189261"/>
            <a:ext cx="0" cy="254156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1501DE3D-93D5-4EE1-A677-E8B0EFE073AD}"/>
              </a:ext>
            </a:extLst>
          </p:cNvPr>
          <p:cNvCxnSpPr>
            <a:cxnSpLocks/>
          </p:cNvCxnSpPr>
          <p:nvPr/>
        </p:nvCxnSpPr>
        <p:spPr>
          <a:xfrm>
            <a:off x="10323965" y="3189261"/>
            <a:ext cx="0" cy="254156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E4A41A49-4B2D-4EF2-BFD3-6DCA200CB621}"/>
              </a:ext>
            </a:extLst>
          </p:cNvPr>
          <p:cNvCxnSpPr>
            <a:cxnSpLocks/>
          </p:cNvCxnSpPr>
          <p:nvPr/>
        </p:nvCxnSpPr>
        <p:spPr>
          <a:xfrm>
            <a:off x="9897317" y="3189261"/>
            <a:ext cx="0" cy="254156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6F109B0D-035B-428E-9663-AE94BB7B4670}"/>
              </a:ext>
            </a:extLst>
          </p:cNvPr>
          <p:cNvCxnSpPr>
            <a:cxnSpLocks/>
          </p:cNvCxnSpPr>
          <p:nvPr/>
        </p:nvCxnSpPr>
        <p:spPr>
          <a:xfrm>
            <a:off x="10123939" y="3189261"/>
            <a:ext cx="0" cy="254156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767918C7-2BF1-4392-B656-8B88E59A2466}"/>
              </a:ext>
            </a:extLst>
          </p:cNvPr>
          <p:cNvCxnSpPr>
            <a:cxnSpLocks/>
          </p:cNvCxnSpPr>
          <p:nvPr/>
        </p:nvCxnSpPr>
        <p:spPr>
          <a:xfrm>
            <a:off x="9676265" y="3189261"/>
            <a:ext cx="0" cy="254156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Conector recto 26">
            <a:extLst>
              <a:ext uri="{FF2B5EF4-FFF2-40B4-BE49-F238E27FC236}">
                <a16:creationId xmlns:a16="http://schemas.microsoft.com/office/drawing/2014/main" id="{26E71F13-DDA6-4DB0-80B1-4E5F239EBFD9}"/>
              </a:ext>
            </a:extLst>
          </p:cNvPr>
          <p:cNvCxnSpPr>
            <a:cxnSpLocks/>
          </p:cNvCxnSpPr>
          <p:nvPr/>
        </p:nvCxnSpPr>
        <p:spPr>
          <a:xfrm>
            <a:off x="9249623" y="3189261"/>
            <a:ext cx="0" cy="254156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Conector recto 27">
            <a:extLst>
              <a:ext uri="{FF2B5EF4-FFF2-40B4-BE49-F238E27FC236}">
                <a16:creationId xmlns:a16="http://schemas.microsoft.com/office/drawing/2014/main" id="{950698AA-8C38-4393-A761-423235AAAC6F}"/>
              </a:ext>
            </a:extLst>
          </p:cNvPr>
          <p:cNvCxnSpPr>
            <a:cxnSpLocks/>
          </p:cNvCxnSpPr>
          <p:nvPr/>
        </p:nvCxnSpPr>
        <p:spPr>
          <a:xfrm>
            <a:off x="9477087" y="3189261"/>
            <a:ext cx="0" cy="254156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Conector recto 28">
            <a:extLst>
              <a:ext uri="{FF2B5EF4-FFF2-40B4-BE49-F238E27FC236}">
                <a16:creationId xmlns:a16="http://schemas.microsoft.com/office/drawing/2014/main" id="{EE05D10E-CF7D-46A6-A14E-9A70A9372CB2}"/>
              </a:ext>
            </a:extLst>
          </p:cNvPr>
          <p:cNvCxnSpPr>
            <a:cxnSpLocks/>
          </p:cNvCxnSpPr>
          <p:nvPr/>
        </p:nvCxnSpPr>
        <p:spPr>
          <a:xfrm>
            <a:off x="9029413" y="3189261"/>
            <a:ext cx="0" cy="254156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Conector recto 29">
            <a:extLst>
              <a:ext uri="{FF2B5EF4-FFF2-40B4-BE49-F238E27FC236}">
                <a16:creationId xmlns:a16="http://schemas.microsoft.com/office/drawing/2014/main" id="{E66D046F-06F4-4408-B84C-6C7E1B3A38F2}"/>
              </a:ext>
            </a:extLst>
          </p:cNvPr>
          <p:cNvCxnSpPr>
            <a:cxnSpLocks/>
          </p:cNvCxnSpPr>
          <p:nvPr/>
        </p:nvCxnSpPr>
        <p:spPr>
          <a:xfrm>
            <a:off x="8602765" y="3189261"/>
            <a:ext cx="0" cy="254156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Conector recto 30">
            <a:extLst>
              <a:ext uri="{FF2B5EF4-FFF2-40B4-BE49-F238E27FC236}">
                <a16:creationId xmlns:a16="http://schemas.microsoft.com/office/drawing/2014/main" id="{2B420B6C-8791-43BD-AF3D-426B215E7105}"/>
              </a:ext>
            </a:extLst>
          </p:cNvPr>
          <p:cNvCxnSpPr>
            <a:cxnSpLocks/>
          </p:cNvCxnSpPr>
          <p:nvPr/>
        </p:nvCxnSpPr>
        <p:spPr>
          <a:xfrm>
            <a:off x="8829387" y="3189261"/>
            <a:ext cx="0" cy="254156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Conector recto 31">
            <a:extLst>
              <a:ext uri="{FF2B5EF4-FFF2-40B4-BE49-F238E27FC236}">
                <a16:creationId xmlns:a16="http://schemas.microsoft.com/office/drawing/2014/main" id="{72A8F717-2381-4F52-AEE2-A12BA466C425}"/>
              </a:ext>
            </a:extLst>
          </p:cNvPr>
          <p:cNvCxnSpPr>
            <a:cxnSpLocks/>
          </p:cNvCxnSpPr>
          <p:nvPr/>
        </p:nvCxnSpPr>
        <p:spPr>
          <a:xfrm>
            <a:off x="8381713" y="3189261"/>
            <a:ext cx="0" cy="254156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Conector recto 32">
            <a:extLst>
              <a:ext uri="{FF2B5EF4-FFF2-40B4-BE49-F238E27FC236}">
                <a16:creationId xmlns:a16="http://schemas.microsoft.com/office/drawing/2014/main" id="{274C3180-4E64-45E4-BB26-D3339F2C321F}"/>
              </a:ext>
            </a:extLst>
          </p:cNvPr>
          <p:cNvCxnSpPr>
            <a:cxnSpLocks/>
          </p:cNvCxnSpPr>
          <p:nvPr/>
        </p:nvCxnSpPr>
        <p:spPr>
          <a:xfrm>
            <a:off x="8162925" y="3184353"/>
            <a:ext cx="0" cy="254156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Conector recto 33">
            <a:extLst>
              <a:ext uri="{FF2B5EF4-FFF2-40B4-BE49-F238E27FC236}">
                <a16:creationId xmlns:a16="http://schemas.microsoft.com/office/drawing/2014/main" id="{7E7B58F0-BDB6-46A2-9D63-1AC887C99EAE}"/>
              </a:ext>
            </a:extLst>
          </p:cNvPr>
          <p:cNvCxnSpPr>
            <a:cxnSpLocks/>
          </p:cNvCxnSpPr>
          <p:nvPr/>
        </p:nvCxnSpPr>
        <p:spPr>
          <a:xfrm>
            <a:off x="7961765" y="3184353"/>
            <a:ext cx="0" cy="254156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Conector recto 34">
            <a:extLst>
              <a:ext uri="{FF2B5EF4-FFF2-40B4-BE49-F238E27FC236}">
                <a16:creationId xmlns:a16="http://schemas.microsoft.com/office/drawing/2014/main" id="{9352A7FD-3A7E-498F-AE17-4095F70F5C39}"/>
              </a:ext>
            </a:extLst>
          </p:cNvPr>
          <p:cNvCxnSpPr>
            <a:cxnSpLocks/>
          </p:cNvCxnSpPr>
          <p:nvPr/>
        </p:nvCxnSpPr>
        <p:spPr>
          <a:xfrm>
            <a:off x="7535117" y="3184353"/>
            <a:ext cx="0" cy="254156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Conector recto 35">
            <a:extLst>
              <a:ext uri="{FF2B5EF4-FFF2-40B4-BE49-F238E27FC236}">
                <a16:creationId xmlns:a16="http://schemas.microsoft.com/office/drawing/2014/main" id="{E148EB99-E6B4-42C6-A3F1-5188709CC4FB}"/>
              </a:ext>
            </a:extLst>
          </p:cNvPr>
          <p:cNvCxnSpPr>
            <a:cxnSpLocks/>
          </p:cNvCxnSpPr>
          <p:nvPr/>
        </p:nvCxnSpPr>
        <p:spPr>
          <a:xfrm>
            <a:off x="7761739" y="3184353"/>
            <a:ext cx="0" cy="254156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Conector recto 36">
            <a:extLst>
              <a:ext uri="{FF2B5EF4-FFF2-40B4-BE49-F238E27FC236}">
                <a16:creationId xmlns:a16="http://schemas.microsoft.com/office/drawing/2014/main" id="{2C3CCBBD-6935-473E-A66C-6EF4F6AB1D60}"/>
              </a:ext>
            </a:extLst>
          </p:cNvPr>
          <p:cNvCxnSpPr>
            <a:cxnSpLocks/>
          </p:cNvCxnSpPr>
          <p:nvPr/>
        </p:nvCxnSpPr>
        <p:spPr>
          <a:xfrm>
            <a:off x="7314065" y="3184353"/>
            <a:ext cx="0" cy="254156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Conector recto 37">
            <a:extLst>
              <a:ext uri="{FF2B5EF4-FFF2-40B4-BE49-F238E27FC236}">
                <a16:creationId xmlns:a16="http://schemas.microsoft.com/office/drawing/2014/main" id="{DADEFDC7-C633-4A75-889E-EF81E3F669FA}"/>
              </a:ext>
            </a:extLst>
          </p:cNvPr>
          <p:cNvCxnSpPr>
            <a:cxnSpLocks/>
          </p:cNvCxnSpPr>
          <p:nvPr/>
        </p:nvCxnSpPr>
        <p:spPr>
          <a:xfrm>
            <a:off x="6887423" y="3184353"/>
            <a:ext cx="0" cy="254156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Conector recto 38">
            <a:extLst>
              <a:ext uri="{FF2B5EF4-FFF2-40B4-BE49-F238E27FC236}">
                <a16:creationId xmlns:a16="http://schemas.microsoft.com/office/drawing/2014/main" id="{4A6A9508-D1B3-4983-9E9C-5F5FE5FE0E09}"/>
              </a:ext>
            </a:extLst>
          </p:cNvPr>
          <p:cNvCxnSpPr>
            <a:cxnSpLocks/>
          </p:cNvCxnSpPr>
          <p:nvPr/>
        </p:nvCxnSpPr>
        <p:spPr>
          <a:xfrm>
            <a:off x="7114887" y="3184353"/>
            <a:ext cx="0" cy="254156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Conector recto 39">
            <a:extLst>
              <a:ext uri="{FF2B5EF4-FFF2-40B4-BE49-F238E27FC236}">
                <a16:creationId xmlns:a16="http://schemas.microsoft.com/office/drawing/2014/main" id="{800A0B29-A477-4E0F-9820-007EF0978DBD}"/>
              </a:ext>
            </a:extLst>
          </p:cNvPr>
          <p:cNvCxnSpPr>
            <a:cxnSpLocks/>
          </p:cNvCxnSpPr>
          <p:nvPr/>
        </p:nvCxnSpPr>
        <p:spPr>
          <a:xfrm>
            <a:off x="6667213" y="3184353"/>
            <a:ext cx="0" cy="254156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Conector recto 41">
            <a:extLst>
              <a:ext uri="{FF2B5EF4-FFF2-40B4-BE49-F238E27FC236}">
                <a16:creationId xmlns:a16="http://schemas.microsoft.com/office/drawing/2014/main" id="{12392458-F877-47F6-8657-8B0786E4573A}"/>
              </a:ext>
            </a:extLst>
          </p:cNvPr>
          <p:cNvCxnSpPr>
            <a:cxnSpLocks/>
          </p:cNvCxnSpPr>
          <p:nvPr/>
        </p:nvCxnSpPr>
        <p:spPr>
          <a:xfrm>
            <a:off x="6467187" y="3184353"/>
            <a:ext cx="0" cy="254156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Conector recto 44">
            <a:extLst>
              <a:ext uri="{FF2B5EF4-FFF2-40B4-BE49-F238E27FC236}">
                <a16:creationId xmlns:a16="http://schemas.microsoft.com/office/drawing/2014/main" id="{01B8931C-6CB5-4DF9-98D4-BA40DB768050}"/>
              </a:ext>
            </a:extLst>
          </p:cNvPr>
          <p:cNvCxnSpPr/>
          <p:nvPr/>
        </p:nvCxnSpPr>
        <p:spPr>
          <a:xfrm>
            <a:off x="6464402" y="4455133"/>
            <a:ext cx="426323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Conector recto 45">
            <a:extLst>
              <a:ext uri="{FF2B5EF4-FFF2-40B4-BE49-F238E27FC236}">
                <a16:creationId xmlns:a16="http://schemas.microsoft.com/office/drawing/2014/main" id="{43E30E0F-59CE-4FD1-8088-8ACB23FBE34F}"/>
              </a:ext>
            </a:extLst>
          </p:cNvPr>
          <p:cNvCxnSpPr/>
          <p:nvPr/>
        </p:nvCxnSpPr>
        <p:spPr>
          <a:xfrm>
            <a:off x="6464401" y="4657218"/>
            <a:ext cx="426323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Conector recto 46">
            <a:extLst>
              <a:ext uri="{FF2B5EF4-FFF2-40B4-BE49-F238E27FC236}">
                <a16:creationId xmlns:a16="http://schemas.microsoft.com/office/drawing/2014/main" id="{286E0239-3D7D-4F79-AA41-5B005433CBDB}"/>
              </a:ext>
            </a:extLst>
          </p:cNvPr>
          <p:cNvCxnSpPr/>
          <p:nvPr/>
        </p:nvCxnSpPr>
        <p:spPr>
          <a:xfrm>
            <a:off x="6464401" y="4864708"/>
            <a:ext cx="426323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Conector recto 47">
            <a:extLst>
              <a:ext uri="{FF2B5EF4-FFF2-40B4-BE49-F238E27FC236}">
                <a16:creationId xmlns:a16="http://schemas.microsoft.com/office/drawing/2014/main" id="{3370EA91-11DF-4B13-95C2-4F2996B69600}"/>
              </a:ext>
            </a:extLst>
          </p:cNvPr>
          <p:cNvCxnSpPr/>
          <p:nvPr/>
        </p:nvCxnSpPr>
        <p:spPr>
          <a:xfrm>
            <a:off x="6464402" y="5075646"/>
            <a:ext cx="426323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Conector recto 48">
            <a:extLst>
              <a:ext uri="{FF2B5EF4-FFF2-40B4-BE49-F238E27FC236}">
                <a16:creationId xmlns:a16="http://schemas.microsoft.com/office/drawing/2014/main" id="{9FDCE491-65E4-46A2-B5E3-4B0F0C47C25F}"/>
              </a:ext>
            </a:extLst>
          </p:cNvPr>
          <p:cNvCxnSpPr/>
          <p:nvPr/>
        </p:nvCxnSpPr>
        <p:spPr>
          <a:xfrm>
            <a:off x="6464401" y="5277731"/>
            <a:ext cx="426323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Conector recto 49">
            <a:extLst>
              <a:ext uri="{FF2B5EF4-FFF2-40B4-BE49-F238E27FC236}">
                <a16:creationId xmlns:a16="http://schemas.microsoft.com/office/drawing/2014/main" id="{F6D70711-B3AF-4A60-8176-F3A80DDEBF75}"/>
              </a:ext>
            </a:extLst>
          </p:cNvPr>
          <p:cNvCxnSpPr/>
          <p:nvPr/>
        </p:nvCxnSpPr>
        <p:spPr>
          <a:xfrm>
            <a:off x="6464401" y="5485221"/>
            <a:ext cx="426323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Conector recto 50">
            <a:extLst>
              <a:ext uri="{FF2B5EF4-FFF2-40B4-BE49-F238E27FC236}">
                <a16:creationId xmlns:a16="http://schemas.microsoft.com/office/drawing/2014/main" id="{6B9D73D6-C551-4AE3-BF2E-7884135BFE6B}"/>
              </a:ext>
            </a:extLst>
          </p:cNvPr>
          <p:cNvCxnSpPr/>
          <p:nvPr/>
        </p:nvCxnSpPr>
        <p:spPr>
          <a:xfrm>
            <a:off x="6477896" y="3800475"/>
            <a:ext cx="426323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Conector recto 51">
            <a:extLst>
              <a:ext uri="{FF2B5EF4-FFF2-40B4-BE49-F238E27FC236}">
                <a16:creationId xmlns:a16="http://schemas.microsoft.com/office/drawing/2014/main" id="{74EBCAFB-9AEB-4B1F-A4D1-9B6343E8879D}"/>
              </a:ext>
            </a:extLst>
          </p:cNvPr>
          <p:cNvCxnSpPr/>
          <p:nvPr/>
        </p:nvCxnSpPr>
        <p:spPr>
          <a:xfrm>
            <a:off x="6477895" y="4002560"/>
            <a:ext cx="426323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Conector recto 52">
            <a:extLst>
              <a:ext uri="{FF2B5EF4-FFF2-40B4-BE49-F238E27FC236}">
                <a16:creationId xmlns:a16="http://schemas.microsoft.com/office/drawing/2014/main" id="{29847B35-2415-48E4-AAF6-B72DBCAC0FDE}"/>
              </a:ext>
            </a:extLst>
          </p:cNvPr>
          <p:cNvCxnSpPr/>
          <p:nvPr/>
        </p:nvCxnSpPr>
        <p:spPr>
          <a:xfrm>
            <a:off x="6477895" y="4210050"/>
            <a:ext cx="426323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Conector recto 53">
            <a:extLst>
              <a:ext uri="{FF2B5EF4-FFF2-40B4-BE49-F238E27FC236}">
                <a16:creationId xmlns:a16="http://schemas.microsoft.com/office/drawing/2014/main" id="{F690D310-4E71-4F3F-B8C4-13806F3E10D9}"/>
              </a:ext>
            </a:extLst>
          </p:cNvPr>
          <p:cNvCxnSpPr/>
          <p:nvPr/>
        </p:nvCxnSpPr>
        <p:spPr>
          <a:xfrm>
            <a:off x="6464400" y="3184353"/>
            <a:ext cx="426323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Conector recto 54">
            <a:extLst>
              <a:ext uri="{FF2B5EF4-FFF2-40B4-BE49-F238E27FC236}">
                <a16:creationId xmlns:a16="http://schemas.microsoft.com/office/drawing/2014/main" id="{2A9E3818-B5CA-48FA-AC0E-E88116C8FB7E}"/>
              </a:ext>
            </a:extLst>
          </p:cNvPr>
          <p:cNvCxnSpPr/>
          <p:nvPr/>
        </p:nvCxnSpPr>
        <p:spPr>
          <a:xfrm>
            <a:off x="6464399" y="3386438"/>
            <a:ext cx="426323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Conector recto 55">
            <a:extLst>
              <a:ext uri="{FF2B5EF4-FFF2-40B4-BE49-F238E27FC236}">
                <a16:creationId xmlns:a16="http://schemas.microsoft.com/office/drawing/2014/main" id="{A4F06BCB-4063-4016-BC86-4C15FD617BCC}"/>
              </a:ext>
            </a:extLst>
          </p:cNvPr>
          <p:cNvCxnSpPr/>
          <p:nvPr/>
        </p:nvCxnSpPr>
        <p:spPr>
          <a:xfrm>
            <a:off x="6464399" y="3593928"/>
            <a:ext cx="426323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CuadroTexto 56">
            <a:extLst>
              <a:ext uri="{FF2B5EF4-FFF2-40B4-BE49-F238E27FC236}">
                <a16:creationId xmlns:a16="http://schemas.microsoft.com/office/drawing/2014/main" id="{9D536194-F824-4180-ADEC-147510E26FA3}"/>
              </a:ext>
            </a:extLst>
          </p:cNvPr>
          <p:cNvSpPr txBox="1"/>
          <p:nvPr/>
        </p:nvSpPr>
        <p:spPr>
          <a:xfrm>
            <a:off x="6407824" y="3152001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200" dirty="0"/>
              <a:t>0</a:t>
            </a:r>
            <a:endParaRPr lang="en-US" sz="1200" dirty="0"/>
          </a:p>
        </p:txBody>
      </p:sp>
      <p:sp>
        <p:nvSpPr>
          <p:cNvPr id="58" name="CuadroTexto 57">
            <a:extLst>
              <a:ext uri="{FF2B5EF4-FFF2-40B4-BE49-F238E27FC236}">
                <a16:creationId xmlns:a16="http://schemas.microsoft.com/office/drawing/2014/main" id="{77CF6DF2-2BDF-4713-A50A-A1DD302F46DD}"/>
              </a:ext>
            </a:extLst>
          </p:cNvPr>
          <p:cNvSpPr txBox="1"/>
          <p:nvPr/>
        </p:nvSpPr>
        <p:spPr>
          <a:xfrm>
            <a:off x="7934039" y="4204394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200" dirty="0"/>
              <a:t>1</a:t>
            </a:r>
            <a:endParaRPr lang="en-US" sz="1200" dirty="0"/>
          </a:p>
        </p:txBody>
      </p:sp>
      <p:sp>
        <p:nvSpPr>
          <p:cNvPr id="59" name="CuadroTexto 58">
            <a:extLst>
              <a:ext uri="{FF2B5EF4-FFF2-40B4-BE49-F238E27FC236}">
                <a16:creationId xmlns:a16="http://schemas.microsoft.com/office/drawing/2014/main" id="{2B2F4B3B-49E6-466C-8C83-EBF77CBDE65F}"/>
              </a:ext>
            </a:extLst>
          </p:cNvPr>
          <p:cNvSpPr txBox="1"/>
          <p:nvPr/>
        </p:nvSpPr>
        <p:spPr>
          <a:xfrm>
            <a:off x="8143678" y="4204394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200" dirty="0"/>
              <a:t>1</a:t>
            </a:r>
            <a:endParaRPr lang="en-US" sz="1200" dirty="0"/>
          </a:p>
        </p:txBody>
      </p:sp>
      <p:sp>
        <p:nvSpPr>
          <p:cNvPr id="60" name="CuadroTexto 59">
            <a:extLst>
              <a:ext uri="{FF2B5EF4-FFF2-40B4-BE49-F238E27FC236}">
                <a16:creationId xmlns:a16="http://schemas.microsoft.com/office/drawing/2014/main" id="{A5FDBEE9-3DD0-4E69-A2DC-245CBA21CAE5}"/>
              </a:ext>
            </a:extLst>
          </p:cNvPr>
          <p:cNvSpPr txBox="1"/>
          <p:nvPr/>
        </p:nvSpPr>
        <p:spPr>
          <a:xfrm>
            <a:off x="8349789" y="4204394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200" dirty="0"/>
              <a:t>1</a:t>
            </a:r>
            <a:endParaRPr lang="en-US" sz="1200" dirty="0"/>
          </a:p>
        </p:txBody>
      </p:sp>
      <p:sp>
        <p:nvSpPr>
          <p:cNvPr id="61" name="CuadroTexto 60">
            <a:extLst>
              <a:ext uri="{FF2B5EF4-FFF2-40B4-BE49-F238E27FC236}">
                <a16:creationId xmlns:a16="http://schemas.microsoft.com/office/drawing/2014/main" id="{ECB62C74-D8C4-4DD0-ACF0-959C3A4E5D02}"/>
              </a:ext>
            </a:extLst>
          </p:cNvPr>
          <p:cNvSpPr txBox="1"/>
          <p:nvPr/>
        </p:nvSpPr>
        <p:spPr>
          <a:xfrm>
            <a:off x="8559428" y="4204394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200" dirty="0"/>
              <a:t>1</a:t>
            </a:r>
            <a:endParaRPr lang="en-US" sz="1200" dirty="0"/>
          </a:p>
        </p:txBody>
      </p:sp>
      <p:sp>
        <p:nvSpPr>
          <p:cNvPr id="62" name="CuadroTexto 61">
            <a:extLst>
              <a:ext uri="{FF2B5EF4-FFF2-40B4-BE49-F238E27FC236}">
                <a16:creationId xmlns:a16="http://schemas.microsoft.com/office/drawing/2014/main" id="{8730B16F-BD00-4CCE-BD2A-56A439EED958}"/>
              </a:ext>
            </a:extLst>
          </p:cNvPr>
          <p:cNvSpPr txBox="1"/>
          <p:nvPr/>
        </p:nvSpPr>
        <p:spPr>
          <a:xfrm>
            <a:off x="7924620" y="4434358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200" dirty="0"/>
              <a:t>1</a:t>
            </a:r>
            <a:endParaRPr lang="en-US" sz="1200" dirty="0"/>
          </a:p>
        </p:txBody>
      </p:sp>
      <p:sp>
        <p:nvSpPr>
          <p:cNvPr id="63" name="CuadroTexto 62">
            <a:extLst>
              <a:ext uri="{FF2B5EF4-FFF2-40B4-BE49-F238E27FC236}">
                <a16:creationId xmlns:a16="http://schemas.microsoft.com/office/drawing/2014/main" id="{FBD62F86-56EF-41E5-89C4-561F2C84CFDF}"/>
              </a:ext>
            </a:extLst>
          </p:cNvPr>
          <p:cNvSpPr txBox="1"/>
          <p:nvPr/>
        </p:nvSpPr>
        <p:spPr>
          <a:xfrm>
            <a:off x="8134259" y="4434358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200" dirty="0"/>
              <a:t>1</a:t>
            </a:r>
            <a:endParaRPr lang="en-US" sz="1200" dirty="0"/>
          </a:p>
        </p:txBody>
      </p:sp>
      <p:sp>
        <p:nvSpPr>
          <p:cNvPr id="64" name="CuadroTexto 63">
            <a:extLst>
              <a:ext uri="{FF2B5EF4-FFF2-40B4-BE49-F238E27FC236}">
                <a16:creationId xmlns:a16="http://schemas.microsoft.com/office/drawing/2014/main" id="{077198F8-5E54-4C34-9CA0-B23214140252}"/>
              </a:ext>
            </a:extLst>
          </p:cNvPr>
          <p:cNvSpPr txBox="1"/>
          <p:nvPr/>
        </p:nvSpPr>
        <p:spPr>
          <a:xfrm>
            <a:off x="8340370" y="4434358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200" dirty="0"/>
              <a:t>1</a:t>
            </a:r>
            <a:endParaRPr lang="en-US" sz="1200" dirty="0"/>
          </a:p>
        </p:txBody>
      </p:sp>
      <p:sp>
        <p:nvSpPr>
          <p:cNvPr id="65" name="CuadroTexto 64">
            <a:extLst>
              <a:ext uri="{FF2B5EF4-FFF2-40B4-BE49-F238E27FC236}">
                <a16:creationId xmlns:a16="http://schemas.microsoft.com/office/drawing/2014/main" id="{2899414A-7523-4861-A54F-1BAA26C3F549}"/>
              </a:ext>
            </a:extLst>
          </p:cNvPr>
          <p:cNvSpPr txBox="1"/>
          <p:nvPr/>
        </p:nvSpPr>
        <p:spPr>
          <a:xfrm>
            <a:off x="8550009" y="4434358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200" dirty="0"/>
              <a:t>1</a:t>
            </a:r>
            <a:endParaRPr lang="en-US" sz="1200" dirty="0"/>
          </a:p>
        </p:txBody>
      </p:sp>
      <p:sp>
        <p:nvSpPr>
          <p:cNvPr id="66" name="CuadroTexto 65">
            <a:extLst>
              <a:ext uri="{FF2B5EF4-FFF2-40B4-BE49-F238E27FC236}">
                <a16:creationId xmlns:a16="http://schemas.microsoft.com/office/drawing/2014/main" id="{A85DF0BE-CEDF-4B71-B3D8-D10660E7D9A7}"/>
              </a:ext>
            </a:extLst>
          </p:cNvPr>
          <p:cNvSpPr txBox="1"/>
          <p:nvPr/>
        </p:nvSpPr>
        <p:spPr>
          <a:xfrm>
            <a:off x="7913347" y="4649419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200" dirty="0"/>
              <a:t>1</a:t>
            </a:r>
            <a:endParaRPr lang="en-US" sz="1200" dirty="0"/>
          </a:p>
        </p:txBody>
      </p:sp>
      <p:sp>
        <p:nvSpPr>
          <p:cNvPr id="67" name="CuadroTexto 66">
            <a:extLst>
              <a:ext uri="{FF2B5EF4-FFF2-40B4-BE49-F238E27FC236}">
                <a16:creationId xmlns:a16="http://schemas.microsoft.com/office/drawing/2014/main" id="{E86B2CC2-E6E6-439C-8422-50FF66F69D8C}"/>
              </a:ext>
            </a:extLst>
          </p:cNvPr>
          <p:cNvSpPr txBox="1"/>
          <p:nvPr/>
        </p:nvSpPr>
        <p:spPr>
          <a:xfrm>
            <a:off x="8122986" y="4649419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200" dirty="0"/>
              <a:t>1</a:t>
            </a:r>
            <a:endParaRPr lang="en-US" sz="1200" dirty="0"/>
          </a:p>
        </p:txBody>
      </p:sp>
      <p:sp>
        <p:nvSpPr>
          <p:cNvPr id="68" name="CuadroTexto 67">
            <a:extLst>
              <a:ext uri="{FF2B5EF4-FFF2-40B4-BE49-F238E27FC236}">
                <a16:creationId xmlns:a16="http://schemas.microsoft.com/office/drawing/2014/main" id="{A1F824D0-5F82-4587-93B3-E1292E874FB7}"/>
              </a:ext>
            </a:extLst>
          </p:cNvPr>
          <p:cNvSpPr txBox="1"/>
          <p:nvPr/>
        </p:nvSpPr>
        <p:spPr>
          <a:xfrm>
            <a:off x="8329097" y="4649419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200" dirty="0"/>
              <a:t>1</a:t>
            </a:r>
            <a:endParaRPr lang="en-US" sz="1200" dirty="0"/>
          </a:p>
        </p:txBody>
      </p:sp>
      <p:sp>
        <p:nvSpPr>
          <p:cNvPr id="69" name="CuadroTexto 68">
            <a:extLst>
              <a:ext uri="{FF2B5EF4-FFF2-40B4-BE49-F238E27FC236}">
                <a16:creationId xmlns:a16="http://schemas.microsoft.com/office/drawing/2014/main" id="{4199284C-53C1-4B78-BC2B-071D61A947AB}"/>
              </a:ext>
            </a:extLst>
          </p:cNvPr>
          <p:cNvSpPr txBox="1"/>
          <p:nvPr/>
        </p:nvSpPr>
        <p:spPr>
          <a:xfrm>
            <a:off x="8538736" y="4649419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200" dirty="0"/>
              <a:t>1</a:t>
            </a:r>
            <a:endParaRPr lang="en-US" sz="1200" dirty="0"/>
          </a:p>
        </p:txBody>
      </p:sp>
      <p:sp>
        <p:nvSpPr>
          <p:cNvPr id="74" name="CuadroTexto 73">
            <a:extLst>
              <a:ext uri="{FF2B5EF4-FFF2-40B4-BE49-F238E27FC236}">
                <a16:creationId xmlns:a16="http://schemas.microsoft.com/office/drawing/2014/main" id="{8A3B6E82-FE42-440F-9C09-72E98ABE3796}"/>
              </a:ext>
            </a:extLst>
          </p:cNvPr>
          <p:cNvSpPr txBox="1"/>
          <p:nvPr/>
        </p:nvSpPr>
        <p:spPr>
          <a:xfrm>
            <a:off x="7913347" y="4863230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200" dirty="0"/>
              <a:t>1</a:t>
            </a:r>
            <a:endParaRPr lang="en-US" sz="1200" dirty="0"/>
          </a:p>
        </p:txBody>
      </p:sp>
      <p:sp>
        <p:nvSpPr>
          <p:cNvPr id="75" name="CuadroTexto 74">
            <a:extLst>
              <a:ext uri="{FF2B5EF4-FFF2-40B4-BE49-F238E27FC236}">
                <a16:creationId xmlns:a16="http://schemas.microsoft.com/office/drawing/2014/main" id="{DE21C27E-9D61-42A9-9EC0-D937F969CD18}"/>
              </a:ext>
            </a:extLst>
          </p:cNvPr>
          <p:cNvSpPr txBox="1"/>
          <p:nvPr/>
        </p:nvSpPr>
        <p:spPr>
          <a:xfrm>
            <a:off x="8122986" y="4863230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200" dirty="0"/>
              <a:t>1</a:t>
            </a:r>
            <a:endParaRPr lang="en-US" sz="1200" dirty="0"/>
          </a:p>
        </p:txBody>
      </p:sp>
      <p:sp>
        <p:nvSpPr>
          <p:cNvPr id="76" name="CuadroTexto 75">
            <a:extLst>
              <a:ext uri="{FF2B5EF4-FFF2-40B4-BE49-F238E27FC236}">
                <a16:creationId xmlns:a16="http://schemas.microsoft.com/office/drawing/2014/main" id="{D64B37EB-FC7A-4A97-9E28-0D44675E44D9}"/>
              </a:ext>
            </a:extLst>
          </p:cNvPr>
          <p:cNvSpPr txBox="1"/>
          <p:nvPr/>
        </p:nvSpPr>
        <p:spPr>
          <a:xfrm>
            <a:off x="8329097" y="4863230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200" dirty="0"/>
              <a:t>1</a:t>
            </a:r>
            <a:endParaRPr lang="en-US" sz="1200" dirty="0"/>
          </a:p>
        </p:txBody>
      </p:sp>
      <p:sp>
        <p:nvSpPr>
          <p:cNvPr id="77" name="CuadroTexto 76">
            <a:extLst>
              <a:ext uri="{FF2B5EF4-FFF2-40B4-BE49-F238E27FC236}">
                <a16:creationId xmlns:a16="http://schemas.microsoft.com/office/drawing/2014/main" id="{1483E2EB-A8E2-4C8B-A758-69D7869D1F40}"/>
              </a:ext>
            </a:extLst>
          </p:cNvPr>
          <p:cNvSpPr txBox="1"/>
          <p:nvPr/>
        </p:nvSpPr>
        <p:spPr>
          <a:xfrm>
            <a:off x="8538736" y="4863230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200" dirty="0"/>
              <a:t>1</a:t>
            </a:r>
            <a:endParaRPr lang="en-US" sz="1200" dirty="0"/>
          </a:p>
        </p:txBody>
      </p:sp>
      <p:sp>
        <p:nvSpPr>
          <p:cNvPr id="78" name="CuadroTexto 77">
            <a:extLst>
              <a:ext uri="{FF2B5EF4-FFF2-40B4-BE49-F238E27FC236}">
                <a16:creationId xmlns:a16="http://schemas.microsoft.com/office/drawing/2014/main" id="{96B91687-55BB-4960-B45E-61B0AEF9D0AA}"/>
              </a:ext>
            </a:extLst>
          </p:cNvPr>
          <p:cNvSpPr txBox="1"/>
          <p:nvPr/>
        </p:nvSpPr>
        <p:spPr>
          <a:xfrm>
            <a:off x="7943563" y="3993457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200" dirty="0"/>
              <a:t>1</a:t>
            </a:r>
            <a:endParaRPr lang="en-US" sz="1200" dirty="0"/>
          </a:p>
        </p:txBody>
      </p:sp>
      <p:sp>
        <p:nvSpPr>
          <p:cNvPr id="79" name="CuadroTexto 78">
            <a:extLst>
              <a:ext uri="{FF2B5EF4-FFF2-40B4-BE49-F238E27FC236}">
                <a16:creationId xmlns:a16="http://schemas.microsoft.com/office/drawing/2014/main" id="{133814C6-4E35-4AA1-977C-61609C137AA9}"/>
              </a:ext>
            </a:extLst>
          </p:cNvPr>
          <p:cNvSpPr txBox="1"/>
          <p:nvPr/>
        </p:nvSpPr>
        <p:spPr>
          <a:xfrm>
            <a:off x="8153202" y="3993457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200" dirty="0"/>
              <a:t>1</a:t>
            </a:r>
            <a:endParaRPr lang="en-US" sz="1200" dirty="0"/>
          </a:p>
        </p:txBody>
      </p:sp>
      <p:sp>
        <p:nvSpPr>
          <p:cNvPr id="80" name="CuadroTexto 79">
            <a:extLst>
              <a:ext uri="{FF2B5EF4-FFF2-40B4-BE49-F238E27FC236}">
                <a16:creationId xmlns:a16="http://schemas.microsoft.com/office/drawing/2014/main" id="{B3D67EB4-5C51-4E65-A97E-1E8DDD0C792A}"/>
              </a:ext>
            </a:extLst>
          </p:cNvPr>
          <p:cNvSpPr txBox="1"/>
          <p:nvPr/>
        </p:nvSpPr>
        <p:spPr>
          <a:xfrm>
            <a:off x="8359313" y="3993457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200" dirty="0"/>
              <a:t>1</a:t>
            </a:r>
            <a:endParaRPr lang="en-US" sz="1200" dirty="0"/>
          </a:p>
        </p:txBody>
      </p:sp>
      <p:sp>
        <p:nvSpPr>
          <p:cNvPr id="81" name="CuadroTexto 80">
            <a:extLst>
              <a:ext uri="{FF2B5EF4-FFF2-40B4-BE49-F238E27FC236}">
                <a16:creationId xmlns:a16="http://schemas.microsoft.com/office/drawing/2014/main" id="{4AAEB779-8946-4225-8C5E-BB470CBB0E34}"/>
              </a:ext>
            </a:extLst>
          </p:cNvPr>
          <p:cNvSpPr txBox="1"/>
          <p:nvPr/>
        </p:nvSpPr>
        <p:spPr>
          <a:xfrm>
            <a:off x="8568952" y="3993457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200" dirty="0"/>
              <a:t>1</a:t>
            </a:r>
            <a:endParaRPr lang="en-US" sz="1200" dirty="0"/>
          </a:p>
        </p:txBody>
      </p:sp>
      <p:sp>
        <p:nvSpPr>
          <p:cNvPr id="86" name="CuadroTexto 85">
            <a:extLst>
              <a:ext uri="{FF2B5EF4-FFF2-40B4-BE49-F238E27FC236}">
                <a16:creationId xmlns:a16="http://schemas.microsoft.com/office/drawing/2014/main" id="{2019C02C-BA3D-4D8B-B05F-5E6E7BDB1A6A}"/>
              </a:ext>
            </a:extLst>
          </p:cNvPr>
          <p:cNvSpPr txBox="1"/>
          <p:nvPr/>
        </p:nvSpPr>
        <p:spPr>
          <a:xfrm>
            <a:off x="7913347" y="5065598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200" dirty="0"/>
              <a:t>1</a:t>
            </a:r>
            <a:endParaRPr lang="en-US" sz="1200" dirty="0"/>
          </a:p>
        </p:txBody>
      </p:sp>
      <p:sp>
        <p:nvSpPr>
          <p:cNvPr id="87" name="CuadroTexto 86">
            <a:extLst>
              <a:ext uri="{FF2B5EF4-FFF2-40B4-BE49-F238E27FC236}">
                <a16:creationId xmlns:a16="http://schemas.microsoft.com/office/drawing/2014/main" id="{4AD5E302-7F0D-457D-9A86-CD6EDE2C748A}"/>
              </a:ext>
            </a:extLst>
          </p:cNvPr>
          <p:cNvSpPr txBox="1"/>
          <p:nvPr/>
        </p:nvSpPr>
        <p:spPr>
          <a:xfrm>
            <a:off x="8122986" y="5065598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200" dirty="0"/>
              <a:t>1</a:t>
            </a:r>
            <a:endParaRPr lang="en-US" sz="1200" dirty="0"/>
          </a:p>
        </p:txBody>
      </p:sp>
      <p:sp>
        <p:nvSpPr>
          <p:cNvPr id="88" name="CuadroTexto 87">
            <a:extLst>
              <a:ext uri="{FF2B5EF4-FFF2-40B4-BE49-F238E27FC236}">
                <a16:creationId xmlns:a16="http://schemas.microsoft.com/office/drawing/2014/main" id="{067DDB76-5A14-4DF5-876D-72EF4F50EB08}"/>
              </a:ext>
            </a:extLst>
          </p:cNvPr>
          <p:cNvSpPr txBox="1"/>
          <p:nvPr/>
        </p:nvSpPr>
        <p:spPr>
          <a:xfrm>
            <a:off x="8329097" y="5065598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200" dirty="0"/>
              <a:t>1</a:t>
            </a:r>
            <a:endParaRPr lang="en-US" sz="1200" dirty="0"/>
          </a:p>
        </p:txBody>
      </p:sp>
      <p:sp>
        <p:nvSpPr>
          <p:cNvPr id="89" name="CuadroTexto 88">
            <a:extLst>
              <a:ext uri="{FF2B5EF4-FFF2-40B4-BE49-F238E27FC236}">
                <a16:creationId xmlns:a16="http://schemas.microsoft.com/office/drawing/2014/main" id="{8C0BA1D5-A019-44C3-9EA1-4751A1E8215E}"/>
              </a:ext>
            </a:extLst>
          </p:cNvPr>
          <p:cNvSpPr txBox="1"/>
          <p:nvPr/>
        </p:nvSpPr>
        <p:spPr>
          <a:xfrm>
            <a:off x="8538736" y="5065598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200" dirty="0"/>
              <a:t>1</a:t>
            </a:r>
            <a:endParaRPr lang="en-US" sz="1200" dirty="0"/>
          </a:p>
        </p:txBody>
      </p:sp>
      <p:sp>
        <p:nvSpPr>
          <p:cNvPr id="90" name="CuadroTexto 89">
            <a:extLst>
              <a:ext uri="{FF2B5EF4-FFF2-40B4-BE49-F238E27FC236}">
                <a16:creationId xmlns:a16="http://schemas.microsoft.com/office/drawing/2014/main" id="{DC46FF9E-3ACF-42FD-9F61-6CC6DC493BC7}"/>
              </a:ext>
            </a:extLst>
          </p:cNvPr>
          <p:cNvSpPr txBox="1"/>
          <p:nvPr/>
        </p:nvSpPr>
        <p:spPr>
          <a:xfrm>
            <a:off x="8792107" y="4214175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200" dirty="0"/>
              <a:t>1</a:t>
            </a:r>
            <a:endParaRPr lang="en-US" sz="1200" dirty="0"/>
          </a:p>
        </p:txBody>
      </p:sp>
      <p:sp>
        <p:nvSpPr>
          <p:cNvPr id="91" name="CuadroTexto 90">
            <a:extLst>
              <a:ext uri="{FF2B5EF4-FFF2-40B4-BE49-F238E27FC236}">
                <a16:creationId xmlns:a16="http://schemas.microsoft.com/office/drawing/2014/main" id="{75637B3A-5867-4FEF-94C2-3305729F9F9C}"/>
              </a:ext>
            </a:extLst>
          </p:cNvPr>
          <p:cNvSpPr txBox="1"/>
          <p:nvPr/>
        </p:nvSpPr>
        <p:spPr>
          <a:xfrm>
            <a:off x="9001746" y="4214175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200" dirty="0"/>
              <a:t>1</a:t>
            </a:r>
            <a:endParaRPr lang="en-US" sz="1200" dirty="0"/>
          </a:p>
        </p:txBody>
      </p:sp>
      <p:sp>
        <p:nvSpPr>
          <p:cNvPr id="92" name="CuadroTexto 91">
            <a:extLst>
              <a:ext uri="{FF2B5EF4-FFF2-40B4-BE49-F238E27FC236}">
                <a16:creationId xmlns:a16="http://schemas.microsoft.com/office/drawing/2014/main" id="{CC661BC8-8878-4D4C-9816-2B47131E51AC}"/>
              </a:ext>
            </a:extLst>
          </p:cNvPr>
          <p:cNvSpPr txBox="1"/>
          <p:nvPr/>
        </p:nvSpPr>
        <p:spPr>
          <a:xfrm>
            <a:off x="9207857" y="4214175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200" dirty="0"/>
              <a:t>1</a:t>
            </a:r>
            <a:endParaRPr lang="en-US" sz="1200" dirty="0"/>
          </a:p>
        </p:txBody>
      </p:sp>
      <p:sp>
        <p:nvSpPr>
          <p:cNvPr id="93" name="CuadroTexto 92">
            <a:extLst>
              <a:ext uri="{FF2B5EF4-FFF2-40B4-BE49-F238E27FC236}">
                <a16:creationId xmlns:a16="http://schemas.microsoft.com/office/drawing/2014/main" id="{6B9368BB-112F-4B92-907C-84155B84B680}"/>
              </a:ext>
            </a:extLst>
          </p:cNvPr>
          <p:cNvSpPr txBox="1"/>
          <p:nvPr/>
        </p:nvSpPr>
        <p:spPr>
          <a:xfrm>
            <a:off x="9417496" y="4214175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200" dirty="0"/>
              <a:t>1</a:t>
            </a:r>
            <a:endParaRPr lang="en-US" sz="1200" dirty="0"/>
          </a:p>
        </p:txBody>
      </p:sp>
      <p:sp>
        <p:nvSpPr>
          <p:cNvPr id="94" name="CuadroTexto 93">
            <a:extLst>
              <a:ext uri="{FF2B5EF4-FFF2-40B4-BE49-F238E27FC236}">
                <a16:creationId xmlns:a16="http://schemas.microsoft.com/office/drawing/2014/main" id="{10DF5D07-7E1A-494E-AB89-D3D9C69D1840}"/>
              </a:ext>
            </a:extLst>
          </p:cNvPr>
          <p:cNvSpPr txBox="1"/>
          <p:nvPr/>
        </p:nvSpPr>
        <p:spPr>
          <a:xfrm>
            <a:off x="8792047" y="4440744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200" dirty="0"/>
              <a:t>1</a:t>
            </a:r>
            <a:endParaRPr lang="en-US" sz="1200" dirty="0"/>
          </a:p>
        </p:txBody>
      </p:sp>
      <p:sp>
        <p:nvSpPr>
          <p:cNvPr id="95" name="CuadroTexto 94">
            <a:extLst>
              <a:ext uri="{FF2B5EF4-FFF2-40B4-BE49-F238E27FC236}">
                <a16:creationId xmlns:a16="http://schemas.microsoft.com/office/drawing/2014/main" id="{FCBF158F-2B43-4147-A909-AD4A75C8A2EA}"/>
              </a:ext>
            </a:extLst>
          </p:cNvPr>
          <p:cNvSpPr txBox="1"/>
          <p:nvPr/>
        </p:nvSpPr>
        <p:spPr>
          <a:xfrm>
            <a:off x="9001686" y="4440744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200" dirty="0"/>
              <a:t>1</a:t>
            </a:r>
            <a:endParaRPr lang="en-US" sz="1200" dirty="0"/>
          </a:p>
        </p:txBody>
      </p:sp>
      <p:sp>
        <p:nvSpPr>
          <p:cNvPr id="96" name="CuadroTexto 95">
            <a:extLst>
              <a:ext uri="{FF2B5EF4-FFF2-40B4-BE49-F238E27FC236}">
                <a16:creationId xmlns:a16="http://schemas.microsoft.com/office/drawing/2014/main" id="{D2F0E389-A7BC-4E1F-8577-8E6EA57369E0}"/>
              </a:ext>
            </a:extLst>
          </p:cNvPr>
          <p:cNvSpPr txBox="1"/>
          <p:nvPr/>
        </p:nvSpPr>
        <p:spPr>
          <a:xfrm>
            <a:off x="9207797" y="4440744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200" dirty="0"/>
              <a:t>1</a:t>
            </a:r>
            <a:endParaRPr lang="en-US" sz="1200" dirty="0"/>
          </a:p>
        </p:txBody>
      </p:sp>
      <p:sp>
        <p:nvSpPr>
          <p:cNvPr id="97" name="CuadroTexto 96">
            <a:extLst>
              <a:ext uri="{FF2B5EF4-FFF2-40B4-BE49-F238E27FC236}">
                <a16:creationId xmlns:a16="http://schemas.microsoft.com/office/drawing/2014/main" id="{A7D40D33-3A03-4D08-BB82-329D5CE8F6E9}"/>
              </a:ext>
            </a:extLst>
          </p:cNvPr>
          <p:cNvSpPr txBox="1"/>
          <p:nvPr/>
        </p:nvSpPr>
        <p:spPr>
          <a:xfrm>
            <a:off x="9417436" y="4440744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200" dirty="0"/>
              <a:t>1</a:t>
            </a:r>
            <a:endParaRPr lang="en-US" sz="1200" dirty="0"/>
          </a:p>
        </p:txBody>
      </p:sp>
      <p:sp>
        <p:nvSpPr>
          <p:cNvPr id="98" name="CuadroTexto 97">
            <a:extLst>
              <a:ext uri="{FF2B5EF4-FFF2-40B4-BE49-F238E27FC236}">
                <a16:creationId xmlns:a16="http://schemas.microsoft.com/office/drawing/2014/main" id="{66999419-692F-45AA-81FE-3502825C4F57}"/>
              </a:ext>
            </a:extLst>
          </p:cNvPr>
          <p:cNvSpPr txBox="1"/>
          <p:nvPr/>
        </p:nvSpPr>
        <p:spPr>
          <a:xfrm>
            <a:off x="8800171" y="4642828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200" dirty="0"/>
              <a:t>1</a:t>
            </a:r>
            <a:endParaRPr lang="en-US" sz="1200" dirty="0"/>
          </a:p>
        </p:txBody>
      </p:sp>
      <p:sp>
        <p:nvSpPr>
          <p:cNvPr id="99" name="CuadroTexto 98">
            <a:extLst>
              <a:ext uri="{FF2B5EF4-FFF2-40B4-BE49-F238E27FC236}">
                <a16:creationId xmlns:a16="http://schemas.microsoft.com/office/drawing/2014/main" id="{18D0542A-93CA-44D8-8E21-11DECE04DB72}"/>
              </a:ext>
            </a:extLst>
          </p:cNvPr>
          <p:cNvSpPr txBox="1"/>
          <p:nvPr/>
        </p:nvSpPr>
        <p:spPr>
          <a:xfrm>
            <a:off x="9009810" y="4642828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200" dirty="0"/>
              <a:t>1</a:t>
            </a:r>
            <a:endParaRPr lang="en-US" sz="1200" dirty="0"/>
          </a:p>
        </p:txBody>
      </p:sp>
      <p:sp>
        <p:nvSpPr>
          <p:cNvPr id="100" name="CuadroTexto 99">
            <a:extLst>
              <a:ext uri="{FF2B5EF4-FFF2-40B4-BE49-F238E27FC236}">
                <a16:creationId xmlns:a16="http://schemas.microsoft.com/office/drawing/2014/main" id="{195EBED8-D6C0-4FB0-96FB-161CB9A0E419}"/>
              </a:ext>
            </a:extLst>
          </p:cNvPr>
          <p:cNvSpPr txBox="1"/>
          <p:nvPr/>
        </p:nvSpPr>
        <p:spPr>
          <a:xfrm>
            <a:off x="9215921" y="4642828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200" dirty="0"/>
              <a:t>1</a:t>
            </a:r>
            <a:endParaRPr lang="en-US" sz="1200" dirty="0"/>
          </a:p>
        </p:txBody>
      </p:sp>
      <p:sp>
        <p:nvSpPr>
          <p:cNvPr id="101" name="CuadroTexto 100">
            <a:extLst>
              <a:ext uri="{FF2B5EF4-FFF2-40B4-BE49-F238E27FC236}">
                <a16:creationId xmlns:a16="http://schemas.microsoft.com/office/drawing/2014/main" id="{285B8A08-9352-4797-9BE6-BD4573BB254F}"/>
              </a:ext>
            </a:extLst>
          </p:cNvPr>
          <p:cNvSpPr txBox="1"/>
          <p:nvPr/>
        </p:nvSpPr>
        <p:spPr>
          <a:xfrm>
            <a:off x="9425560" y="4642828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200" dirty="0"/>
              <a:t>1</a:t>
            </a:r>
            <a:endParaRPr lang="en-US" sz="1200" dirty="0"/>
          </a:p>
        </p:txBody>
      </p:sp>
      <p:sp>
        <p:nvSpPr>
          <p:cNvPr id="103" name="CuadroTexto 102">
            <a:extLst>
              <a:ext uri="{FF2B5EF4-FFF2-40B4-BE49-F238E27FC236}">
                <a16:creationId xmlns:a16="http://schemas.microsoft.com/office/drawing/2014/main" id="{883F749F-E13F-41C2-BB2A-9DD3F651EF22}"/>
              </a:ext>
            </a:extLst>
          </p:cNvPr>
          <p:cNvSpPr txBox="1"/>
          <p:nvPr/>
        </p:nvSpPr>
        <p:spPr>
          <a:xfrm>
            <a:off x="9636835" y="4204635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200" dirty="0"/>
              <a:t>1</a:t>
            </a:r>
            <a:endParaRPr lang="en-US" sz="1200" dirty="0"/>
          </a:p>
        </p:txBody>
      </p:sp>
      <p:sp>
        <p:nvSpPr>
          <p:cNvPr id="104" name="CuadroTexto 103">
            <a:extLst>
              <a:ext uri="{FF2B5EF4-FFF2-40B4-BE49-F238E27FC236}">
                <a16:creationId xmlns:a16="http://schemas.microsoft.com/office/drawing/2014/main" id="{990A9DF5-AD23-412A-AB0F-848CD22A2FF8}"/>
              </a:ext>
            </a:extLst>
          </p:cNvPr>
          <p:cNvSpPr txBox="1"/>
          <p:nvPr/>
        </p:nvSpPr>
        <p:spPr>
          <a:xfrm>
            <a:off x="9636775" y="4431204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200" dirty="0"/>
              <a:t>1</a:t>
            </a:r>
            <a:endParaRPr lang="en-US" sz="1200" dirty="0"/>
          </a:p>
        </p:txBody>
      </p:sp>
      <p:sp>
        <p:nvSpPr>
          <p:cNvPr id="105" name="CuadroTexto 104">
            <a:extLst>
              <a:ext uri="{FF2B5EF4-FFF2-40B4-BE49-F238E27FC236}">
                <a16:creationId xmlns:a16="http://schemas.microsoft.com/office/drawing/2014/main" id="{709C423C-C9E0-45FA-B9CA-FDBB60A9DB17}"/>
              </a:ext>
            </a:extLst>
          </p:cNvPr>
          <p:cNvSpPr txBox="1"/>
          <p:nvPr/>
        </p:nvSpPr>
        <p:spPr>
          <a:xfrm>
            <a:off x="9644899" y="4633288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200" dirty="0"/>
              <a:t>1</a:t>
            </a:r>
            <a:endParaRPr lang="en-US" sz="1200" dirty="0"/>
          </a:p>
        </p:txBody>
      </p:sp>
      <p:sp>
        <p:nvSpPr>
          <p:cNvPr id="106" name="CuadroTexto 105">
            <a:extLst>
              <a:ext uri="{FF2B5EF4-FFF2-40B4-BE49-F238E27FC236}">
                <a16:creationId xmlns:a16="http://schemas.microsoft.com/office/drawing/2014/main" id="{C7B51643-4070-491C-9F12-1328979EBB6D}"/>
              </a:ext>
            </a:extLst>
          </p:cNvPr>
          <p:cNvSpPr txBox="1"/>
          <p:nvPr/>
        </p:nvSpPr>
        <p:spPr>
          <a:xfrm>
            <a:off x="9826633" y="4197783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200" dirty="0"/>
              <a:t>1</a:t>
            </a:r>
            <a:endParaRPr lang="en-US" sz="1200" dirty="0"/>
          </a:p>
        </p:txBody>
      </p:sp>
      <p:sp>
        <p:nvSpPr>
          <p:cNvPr id="107" name="CuadroTexto 106">
            <a:extLst>
              <a:ext uri="{FF2B5EF4-FFF2-40B4-BE49-F238E27FC236}">
                <a16:creationId xmlns:a16="http://schemas.microsoft.com/office/drawing/2014/main" id="{D5B9F8AD-FF36-4255-B53D-3CEE9FE12265}"/>
              </a:ext>
            </a:extLst>
          </p:cNvPr>
          <p:cNvSpPr txBox="1"/>
          <p:nvPr/>
        </p:nvSpPr>
        <p:spPr>
          <a:xfrm>
            <a:off x="9826573" y="4424352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200" dirty="0"/>
              <a:t>1</a:t>
            </a:r>
            <a:endParaRPr lang="en-US" sz="1200" dirty="0"/>
          </a:p>
        </p:txBody>
      </p:sp>
      <p:sp>
        <p:nvSpPr>
          <p:cNvPr id="108" name="CuadroTexto 107">
            <a:extLst>
              <a:ext uri="{FF2B5EF4-FFF2-40B4-BE49-F238E27FC236}">
                <a16:creationId xmlns:a16="http://schemas.microsoft.com/office/drawing/2014/main" id="{901B83FC-6344-4A13-831B-314B403AFC8A}"/>
              </a:ext>
            </a:extLst>
          </p:cNvPr>
          <p:cNvSpPr txBox="1"/>
          <p:nvPr/>
        </p:nvSpPr>
        <p:spPr>
          <a:xfrm>
            <a:off x="9834697" y="4626436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200" dirty="0"/>
              <a:t>1</a:t>
            </a:r>
            <a:endParaRPr lang="en-US" sz="1200" dirty="0"/>
          </a:p>
        </p:txBody>
      </p:sp>
      <p:sp>
        <p:nvSpPr>
          <p:cNvPr id="109" name="CuadroTexto 108">
            <a:extLst>
              <a:ext uri="{FF2B5EF4-FFF2-40B4-BE49-F238E27FC236}">
                <a16:creationId xmlns:a16="http://schemas.microsoft.com/office/drawing/2014/main" id="{CF48AF26-CC30-433B-A0E9-26AD25279FCE}"/>
              </a:ext>
            </a:extLst>
          </p:cNvPr>
          <p:cNvSpPr txBox="1"/>
          <p:nvPr/>
        </p:nvSpPr>
        <p:spPr>
          <a:xfrm>
            <a:off x="7731532" y="3995427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200" dirty="0"/>
              <a:t>1</a:t>
            </a:r>
            <a:endParaRPr lang="en-US" sz="1200" dirty="0"/>
          </a:p>
        </p:txBody>
      </p:sp>
      <p:sp>
        <p:nvSpPr>
          <p:cNvPr id="110" name="CuadroTexto 109">
            <a:extLst>
              <a:ext uri="{FF2B5EF4-FFF2-40B4-BE49-F238E27FC236}">
                <a16:creationId xmlns:a16="http://schemas.microsoft.com/office/drawing/2014/main" id="{B0EB90EA-A758-47E4-A52E-93F974993E53}"/>
              </a:ext>
            </a:extLst>
          </p:cNvPr>
          <p:cNvSpPr txBox="1"/>
          <p:nvPr/>
        </p:nvSpPr>
        <p:spPr>
          <a:xfrm>
            <a:off x="7731472" y="4221996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200" dirty="0"/>
              <a:t>1</a:t>
            </a:r>
            <a:endParaRPr lang="en-US" sz="1200" dirty="0"/>
          </a:p>
        </p:txBody>
      </p:sp>
      <p:sp>
        <p:nvSpPr>
          <p:cNvPr id="111" name="CuadroTexto 110">
            <a:extLst>
              <a:ext uri="{FF2B5EF4-FFF2-40B4-BE49-F238E27FC236}">
                <a16:creationId xmlns:a16="http://schemas.microsoft.com/office/drawing/2014/main" id="{7D9C9F16-4057-4876-B798-19C18F27A5F1}"/>
              </a:ext>
            </a:extLst>
          </p:cNvPr>
          <p:cNvSpPr txBox="1"/>
          <p:nvPr/>
        </p:nvSpPr>
        <p:spPr>
          <a:xfrm>
            <a:off x="7739596" y="4424080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200" dirty="0"/>
              <a:t>1</a:t>
            </a:r>
            <a:endParaRPr lang="en-US" sz="1200" dirty="0"/>
          </a:p>
        </p:txBody>
      </p:sp>
      <p:sp>
        <p:nvSpPr>
          <p:cNvPr id="112" name="CuadroTexto 111">
            <a:extLst>
              <a:ext uri="{FF2B5EF4-FFF2-40B4-BE49-F238E27FC236}">
                <a16:creationId xmlns:a16="http://schemas.microsoft.com/office/drawing/2014/main" id="{4FDC7F73-271F-4025-8F31-EFFB8D67FAFB}"/>
              </a:ext>
            </a:extLst>
          </p:cNvPr>
          <p:cNvSpPr txBox="1"/>
          <p:nvPr/>
        </p:nvSpPr>
        <p:spPr>
          <a:xfrm>
            <a:off x="7731806" y="4634435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200" dirty="0"/>
              <a:t>1</a:t>
            </a:r>
            <a:endParaRPr lang="en-US" sz="1200" dirty="0"/>
          </a:p>
        </p:txBody>
      </p:sp>
      <p:sp>
        <p:nvSpPr>
          <p:cNvPr id="113" name="CuadroTexto 112">
            <a:extLst>
              <a:ext uri="{FF2B5EF4-FFF2-40B4-BE49-F238E27FC236}">
                <a16:creationId xmlns:a16="http://schemas.microsoft.com/office/drawing/2014/main" id="{E07F2188-8750-4B32-A4EC-66067A72F735}"/>
              </a:ext>
            </a:extLst>
          </p:cNvPr>
          <p:cNvSpPr txBox="1"/>
          <p:nvPr/>
        </p:nvSpPr>
        <p:spPr>
          <a:xfrm>
            <a:off x="7731746" y="4861004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200" dirty="0"/>
              <a:t>1</a:t>
            </a:r>
            <a:endParaRPr lang="en-US" sz="1200" dirty="0"/>
          </a:p>
        </p:txBody>
      </p:sp>
      <p:sp>
        <p:nvSpPr>
          <p:cNvPr id="114" name="CuadroTexto 113">
            <a:extLst>
              <a:ext uri="{FF2B5EF4-FFF2-40B4-BE49-F238E27FC236}">
                <a16:creationId xmlns:a16="http://schemas.microsoft.com/office/drawing/2014/main" id="{D57BD34B-DBCC-43B6-9DE8-F48BEB66F601}"/>
              </a:ext>
            </a:extLst>
          </p:cNvPr>
          <p:cNvSpPr txBox="1"/>
          <p:nvPr/>
        </p:nvSpPr>
        <p:spPr>
          <a:xfrm>
            <a:off x="7739870" y="5063088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200" dirty="0"/>
              <a:t>1</a:t>
            </a:r>
            <a:endParaRPr lang="en-US" sz="1200" dirty="0"/>
          </a:p>
        </p:txBody>
      </p:sp>
      <p:sp>
        <p:nvSpPr>
          <p:cNvPr id="115" name="CuadroTexto 114">
            <a:extLst>
              <a:ext uri="{FF2B5EF4-FFF2-40B4-BE49-F238E27FC236}">
                <a16:creationId xmlns:a16="http://schemas.microsoft.com/office/drawing/2014/main" id="{8A7C2B40-9D92-440F-AEBF-C8EC20500512}"/>
              </a:ext>
            </a:extLst>
          </p:cNvPr>
          <p:cNvSpPr txBox="1"/>
          <p:nvPr/>
        </p:nvSpPr>
        <p:spPr>
          <a:xfrm>
            <a:off x="9837382" y="4814785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200" dirty="0"/>
              <a:t>1</a:t>
            </a:r>
            <a:endParaRPr lang="en-US" sz="1200" dirty="0"/>
          </a:p>
        </p:txBody>
      </p:sp>
      <p:sp>
        <p:nvSpPr>
          <p:cNvPr id="116" name="CuadroTexto 115">
            <a:extLst>
              <a:ext uri="{FF2B5EF4-FFF2-40B4-BE49-F238E27FC236}">
                <a16:creationId xmlns:a16="http://schemas.microsoft.com/office/drawing/2014/main" id="{178F683C-E647-4117-9033-5E8A6D7FD672}"/>
              </a:ext>
            </a:extLst>
          </p:cNvPr>
          <p:cNvSpPr txBox="1"/>
          <p:nvPr/>
        </p:nvSpPr>
        <p:spPr>
          <a:xfrm>
            <a:off x="9837322" y="5041354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200" dirty="0"/>
              <a:t>1</a:t>
            </a:r>
            <a:endParaRPr lang="en-US" sz="1200" dirty="0"/>
          </a:p>
        </p:txBody>
      </p:sp>
      <p:sp>
        <p:nvSpPr>
          <p:cNvPr id="117" name="CuadroTexto 116">
            <a:extLst>
              <a:ext uri="{FF2B5EF4-FFF2-40B4-BE49-F238E27FC236}">
                <a16:creationId xmlns:a16="http://schemas.microsoft.com/office/drawing/2014/main" id="{4C801CDB-7A1C-4812-94B6-AAFE0214159A}"/>
              </a:ext>
            </a:extLst>
          </p:cNvPr>
          <p:cNvSpPr txBox="1"/>
          <p:nvPr/>
        </p:nvSpPr>
        <p:spPr>
          <a:xfrm>
            <a:off x="9845446" y="5243438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200" dirty="0"/>
              <a:t>1</a:t>
            </a:r>
            <a:endParaRPr lang="en-US" sz="1200" dirty="0"/>
          </a:p>
        </p:txBody>
      </p:sp>
      <p:sp>
        <p:nvSpPr>
          <p:cNvPr id="118" name="CuadroTexto 117">
            <a:extLst>
              <a:ext uri="{FF2B5EF4-FFF2-40B4-BE49-F238E27FC236}">
                <a16:creationId xmlns:a16="http://schemas.microsoft.com/office/drawing/2014/main" id="{035401B1-D71D-4544-8646-FE8550BFEAFB}"/>
              </a:ext>
            </a:extLst>
          </p:cNvPr>
          <p:cNvSpPr txBox="1"/>
          <p:nvPr/>
        </p:nvSpPr>
        <p:spPr>
          <a:xfrm>
            <a:off x="9826573" y="3556567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200" dirty="0"/>
              <a:t>1</a:t>
            </a:r>
            <a:endParaRPr lang="en-US" sz="1200" dirty="0"/>
          </a:p>
        </p:txBody>
      </p:sp>
      <p:sp>
        <p:nvSpPr>
          <p:cNvPr id="119" name="CuadroTexto 118">
            <a:extLst>
              <a:ext uri="{FF2B5EF4-FFF2-40B4-BE49-F238E27FC236}">
                <a16:creationId xmlns:a16="http://schemas.microsoft.com/office/drawing/2014/main" id="{50CA23E8-0E28-4D87-875F-263C32C450BC}"/>
              </a:ext>
            </a:extLst>
          </p:cNvPr>
          <p:cNvSpPr txBox="1"/>
          <p:nvPr/>
        </p:nvSpPr>
        <p:spPr>
          <a:xfrm>
            <a:off x="9826513" y="3783136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200" dirty="0"/>
              <a:t>1</a:t>
            </a:r>
            <a:endParaRPr lang="en-US" sz="1200" dirty="0"/>
          </a:p>
        </p:txBody>
      </p:sp>
      <p:sp>
        <p:nvSpPr>
          <p:cNvPr id="120" name="CuadroTexto 119">
            <a:extLst>
              <a:ext uri="{FF2B5EF4-FFF2-40B4-BE49-F238E27FC236}">
                <a16:creationId xmlns:a16="http://schemas.microsoft.com/office/drawing/2014/main" id="{22FEF028-CAB9-4387-95D0-F1839DB70FDA}"/>
              </a:ext>
            </a:extLst>
          </p:cNvPr>
          <p:cNvSpPr txBox="1"/>
          <p:nvPr/>
        </p:nvSpPr>
        <p:spPr>
          <a:xfrm>
            <a:off x="9834637" y="3985220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200" dirty="0"/>
              <a:t>1</a:t>
            </a:r>
            <a:endParaRPr lang="en-US" sz="1200" dirty="0"/>
          </a:p>
        </p:txBody>
      </p:sp>
      <p:sp>
        <p:nvSpPr>
          <p:cNvPr id="121" name="CuadroTexto 120">
            <a:extLst>
              <a:ext uri="{FF2B5EF4-FFF2-40B4-BE49-F238E27FC236}">
                <a16:creationId xmlns:a16="http://schemas.microsoft.com/office/drawing/2014/main" id="{1E72A014-30A4-44A7-B381-1C429156BA75}"/>
              </a:ext>
            </a:extLst>
          </p:cNvPr>
          <p:cNvSpPr txBox="1"/>
          <p:nvPr/>
        </p:nvSpPr>
        <p:spPr>
          <a:xfrm>
            <a:off x="10074170" y="3546500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200" dirty="0"/>
              <a:t>1</a:t>
            </a:r>
            <a:endParaRPr lang="en-US" sz="1200" dirty="0"/>
          </a:p>
        </p:txBody>
      </p:sp>
      <p:sp>
        <p:nvSpPr>
          <p:cNvPr id="122" name="CuadroTexto 121">
            <a:extLst>
              <a:ext uri="{FF2B5EF4-FFF2-40B4-BE49-F238E27FC236}">
                <a16:creationId xmlns:a16="http://schemas.microsoft.com/office/drawing/2014/main" id="{8532FBF3-F2D4-46BF-80D1-2E7FE799CBB5}"/>
              </a:ext>
            </a:extLst>
          </p:cNvPr>
          <p:cNvSpPr txBox="1"/>
          <p:nvPr/>
        </p:nvSpPr>
        <p:spPr>
          <a:xfrm>
            <a:off x="10074110" y="3773069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200" dirty="0"/>
              <a:t>1</a:t>
            </a:r>
            <a:endParaRPr lang="en-US" sz="1200" dirty="0"/>
          </a:p>
        </p:txBody>
      </p:sp>
      <p:sp>
        <p:nvSpPr>
          <p:cNvPr id="123" name="CuadroTexto 122">
            <a:extLst>
              <a:ext uri="{FF2B5EF4-FFF2-40B4-BE49-F238E27FC236}">
                <a16:creationId xmlns:a16="http://schemas.microsoft.com/office/drawing/2014/main" id="{E9AB9EC2-836B-4FBE-9E92-59B1B1246806}"/>
              </a:ext>
            </a:extLst>
          </p:cNvPr>
          <p:cNvSpPr txBox="1"/>
          <p:nvPr/>
        </p:nvSpPr>
        <p:spPr>
          <a:xfrm>
            <a:off x="10082234" y="3975153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200" dirty="0"/>
              <a:t>1</a:t>
            </a:r>
            <a:endParaRPr lang="en-US" sz="1200" dirty="0"/>
          </a:p>
        </p:txBody>
      </p:sp>
      <p:sp>
        <p:nvSpPr>
          <p:cNvPr id="124" name="CuadroTexto 123">
            <a:extLst>
              <a:ext uri="{FF2B5EF4-FFF2-40B4-BE49-F238E27FC236}">
                <a16:creationId xmlns:a16="http://schemas.microsoft.com/office/drawing/2014/main" id="{FA33B70A-203F-4A67-9C79-BF16819D30F6}"/>
              </a:ext>
            </a:extLst>
          </p:cNvPr>
          <p:cNvSpPr txBox="1"/>
          <p:nvPr/>
        </p:nvSpPr>
        <p:spPr>
          <a:xfrm>
            <a:off x="7521586" y="4424079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200" dirty="0"/>
              <a:t>1</a:t>
            </a:r>
            <a:endParaRPr lang="en-US" sz="1200" dirty="0"/>
          </a:p>
        </p:txBody>
      </p:sp>
      <p:sp>
        <p:nvSpPr>
          <p:cNvPr id="125" name="CuadroTexto 124">
            <a:extLst>
              <a:ext uri="{FF2B5EF4-FFF2-40B4-BE49-F238E27FC236}">
                <a16:creationId xmlns:a16="http://schemas.microsoft.com/office/drawing/2014/main" id="{760D8659-9639-4065-8759-3BA0840F4188}"/>
              </a:ext>
            </a:extLst>
          </p:cNvPr>
          <p:cNvSpPr txBox="1"/>
          <p:nvPr/>
        </p:nvSpPr>
        <p:spPr>
          <a:xfrm>
            <a:off x="7521526" y="4650648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200" dirty="0"/>
              <a:t>1</a:t>
            </a:r>
            <a:endParaRPr lang="en-US" sz="1200" dirty="0"/>
          </a:p>
        </p:txBody>
      </p:sp>
      <p:sp>
        <p:nvSpPr>
          <p:cNvPr id="126" name="CuadroTexto 125">
            <a:extLst>
              <a:ext uri="{FF2B5EF4-FFF2-40B4-BE49-F238E27FC236}">
                <a16:creationId xmlns:a16="http://schemas.microsoft.com/office/drawing/2014/main" id="{305C3E62-5252-4857-A68E-BD91CA379212}"/>
              </a:ext>
            </a:extLst>
          </p:cNvPr>
          <p:cNvSpPr txBox="1"/>
          <p:nvPr/>
        </p:nvSpPr>
        <p:spPr>
          <a:xfrm>
            <a:off x="7529650" y="4852732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200" dirty="0"/>
              <a:t>1</a:t>
            </a:r>
            <a:endParaRPr lang="en-US" sz="1200" dirty="0"/>
          </a:p>
        </p:txBody>
      </p:sp>
      <p:sp>
        <p:nvSpPr>
          <p:cNvPr id="127" name="CuadroTexto 126">
            <a:extLst>
              <a:ext uri="{FF2B5EF4-FFF2-40B4-BE49-F238E27FC236}">
                <a16:creationId xmlns:a16="http://schemas.microsoft.com/office/drawing/2014/main" id="{33D9B098-BB72-4218-92BD-41DD16CB2504}"/>
              </a:ext>
            </a:extLst>
          </p:cNvPr>
          <p:cNvSpPr txBox="1"/>
          <p:nvPr/>
        </p:nvSpPr>
        <p:spPr>
          <a:xfrm>
            <a:off x="8348626" y="3765089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200" dirty="0"/>
              <a:t>1</a:t>
            </a:r>
            <a:endParaRPr lang="en-US" sz="1200" dirty="0"/>
          </a:p>
        </p:txBody>
      </p:sp>
      <p:sp>
        <p:nvSpPr>
          <p:cNvPr id="128" name="CuadroTexto 127">
            <a:extLst>
              <a:ext uri="{FF2B5EF4-FFF2-40B4-BE49-F238E27FC236}">
                <a16:creationId xmlns:a16="http://schemas.microsoft.com/office/drawing/2014/main" id="{85347DA6-78F5-4B5E-AC92-0AB71421355E}"/>
              </a:ext>
            </a:extLst>
          </p:cNvPr>
          <p:cNvSpPr txBox="1"/>
          <p:nvPr/>
        </p:nvSpPr>
        <p:spPr>
          <a:xfrm>
            <a:off x="8358150" y="3554152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200" dirty="0"/>
              <a:t>1</a:t>
            </a:r>
            <a:endParaRPr lang="en-US" sz="1200" dirty="0"/>
          </a:p>
        </p:txBody>
      </p:sp>
      <p:sp>
        <p:nvSpPr>
          <p:cNvPr id="129" name="CuadroTexto 128">
            <a:extLst>
              <a:ext uri="{FF2B5EF4-FFF2-40B4-BE49-F238E27FC236}">
                <a16:creationId xmlns:a16="http://schemas.microsoft.com/office/drawing/2014/main" id="{EDB8A05B-624E-4F17-8626-B287647BDBAF}"/>
              </a:ext>
            </a:extLst>
          </p:cNvPr>
          <p:cNvSpPr txBox="1"/>
          <p:nvPr/>
        </p:nvSpPr>
        <p:spPr>
          <a:xfrm>
            <a:off x="8168632" y="3767584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200" dirty="0"/>
              <a:t>1</a:t>
            </a:r>
            <a:endParaRPr lang="en-US" sz="1200" dirty="0"/>
          </a:p>
        </p:txBody>
      </p:sp>
      <p:sp>
        <p:nvSpPr>
          <p:cNvPr id="130" name="CuadroTexto 129">
            <a:extLst>
              <a:ext uri="{FF2B5EF4-FFF2-40B4-BE49-F238E27FC236}">
                <a16:creationId xmlns:a16="http://schemas.microsoft.com/office/drawing/2014/main" id="{AA8E5E9B-5FC4-4FA8-A343-AA491CAB1A78}"/>
              </a:ext>
            </a:extLst>
          </p:cNvPr>
          <p:cNvSpPr txBox="1"/>
          <p:nvPr/>
        </p:nvSpPr>
        <p:spPr>
          <a:xfrm>
            <a:off x="8178156" y="3556647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200" dirty="0"/>
              <a:t>1</a:t>
            </a:r>
            <a:endParaRPr lang="en-US" sz="1200" dirty="0"/>
          </a:p>
        </p:txBody>
      </p:sp>
      <p:sp>
        <p:nvSpPr>
          <p:cNvPr id="131" name="CuadroTexto 130">
            <a:extLst>
              <a:ext uri="{FF2B5EF4-FFF2-40B4-BE49-F238E27FC236}">
                <a16:creationId xmlns:a16="http://schemas.microsoft.com/office/drawing/2014/main" id="{B9D12131-B41E-4A00-B1D7-7E14821A57BD}"/>
              </a:ext>
            </a:extLst>
          </p:cNvPr>
          <p:cNvSpPr txBox="1"/>
          <p:nvPr/>
        </p:nvSpPr>
        <p:spPr>
          <a:xfrm>
            <a:off x="9635300" y="5033261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200" dirty="0"/>
              <a:t>1</a:t>
            </a:r>
            <a:endParaRPr lang="en-US" sz="1200" dirty="0"/>
          </a:p>
        </p:txBody>
      </p:sp>
      <p:sp>
        <p:nvSpPr>
          <p:cNvPr id="132" name="CuadroTexto 131">
            <a:extLst>
              <a:ext uri="{FF2B5EF4-FFF2-40B4-BE49-F238E27FC236}">
                <a16:creationId xmlns:a16="http://schemas.microsoft.com/office/drawing/2014/main" id="{6C7FB673-D166-47C4-9F2A-5D400555C752}"/>
              </a:ext>
            </a:extLst>
          </p:cNvPr>
          <p:cNvSpPr txBox="1"/>
          <p:nvPr/>
        </p:nvSpPr>
        <p:spPr>
          <a:xfrm>
            <a:off x="9644824" y="4822324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200" dirty="0"/>
              <a:t>1</a:t>
            </a:r>
            <a:endParaRPr lang="en-US" sz="1200" dirty="0"/>
          </a:p>
        </p:txBody>
      </p:sp>
      <p:sp>
        <p:nvSpPr>
          <p:cNvPr id="133" name="CuadroTexto 132">
            <a:extLst>
              <a:ext uri="{FF2B5EF4-FFF2-40B4-BE49-F238E27FC236}">
                <a16:creationId xmlns:a16="http://schemas.microsoft.com/office/drawing/2014/main" id="{A2873E24-4AD7-4457-8EF9-6669D1F8171C}"/>
              </a:ext>
            </a:extLst>
          </p:cNvPr>
          <p:cNvSpPr txBox="1"/>
          <p:nvPr/>
        </p:nvSpPr>
        <p:spPr>
          <a:xfrm>
            <a:off x="7283410" y="4385353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200" dirty="0"/>
              <a:t>1</a:t>
            </a:r>
            <a:endParaRPr lang="en-US" sz="1200" dirty="0"/>
          </a:p>
        </p:txBody>
      </p:sp>
      <p:sp>
        <p:nvSpPr>
          <p:cNvPr id="134" name="CuadroTexto 133">
            <a:extLst>
              <a:ext uri="{FF2B5EF4-FFF2-40B4-BE49-F238E27FC236}">
                <a16:creationId xmlns:a16="http://schemas.microsoft.com/office/drawing/2014/main" id="{F86CE92D-CBB6-410E-9BB8-BFE4C8EE89B8}"/>
              </a:ext>
            </a:extLst>
          </p:cNvPr>
          <p:cNvSpPr txBox="1"/>
          <p:nvPr/>
        </p:nvSpPr>
        <p:spPr>
          <a:xfrm>
            <a:off x="7292934" y="4174416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200" dirty="0"/>
              <a:t>1</a:t>
            </a:r>
            <a:endParaRPr lang="en-US" sz="1200" dirty="0"/>
          </a:p>
        </p:txBody>
      </p:sp>
      <p:sp>
        <p:nvSpPr>
          <p:cNvPr id="135" name="CuadroTexto 134">
            <a:extLst>
              <a:ext uri="{FF2B5EF4-FFF2-40B4-BE49-F238E27FC236}">
                <a16:creationId xmlns:a16="http://schemas.microsoft.com/office/drawing/2014/main" id="{41EE5393-9FDF-4F9F-A4BD-50E92AFCC40F}"/>
              </a:ext>
            </a:extLst>
          </p:cNvPr>
          <p:cNvSpPr txBox="1"/>
          <p:nvPr/>
        </p:nvSpPr>
        <p:spPr>
          <a:xfrm>
            <a:off x="7092289" y="4383831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200" dirty="0"/>
              <a:t>1</a:t>
            </a:r>
            <a:endParaRPr lang="en-US" sz="1200" dirty="0"/>
          </a:p>
        </p:txBody>
      </p:sp>
      <p:sp>
        <p:nvSpPr>
          <p:cNvPr id="136" name="CuadroTexto 135">
            <a:extLst>
              <a:ext uri="{FF2B5EF4-FFF2-40B4-BE49-F238E27FC236}">
                <a16:creationId xmlns:a16="http://schemas.microsoft.com/office/drawing/2014/main" id="{57FCEFFE-69EA-472B-A951-51F334EA7906}"/>
              </a:ext>
            </a:extLst>
          </p:cNvPr>
          <p:cNvSpPr txBox="1"/>
          <p:nvPr/>
        </p:nvSpPr>
        <p:spPr>
          <a:xfrm>
            <a:off x="7101813" y="4172894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200" dirty="0"/>
              <a:t>1</a:t>
            </a:r>
            <a:endParaRPr lang="en-US" sz="1200" dirty="0"/>
          </a:p>
        </p:txBody>
      </p:sp>
      <p:sp>
        <p:nvSpPr>
          <p:cNvPr id="137" name="CuadroTexto 136">
            <a:extLst>
              <a:ext uri="{FF2B5EF4-FFF2-40B4-BE49-F238E27FC236}">
                <a16:creationId xmlns:a16="http://schemas.microsoft.com/office/drawing/2014/main" id="{D426F763-FA65-484E-B737-937B97516FA0}"/>
              </a:ext>
            </a:extLst>
          </p:cNvPr>
          <p:cNvSpPr txBox="1"/>
          <p:nvPr/>
        </p:nvSpPr>
        <p:spPr>
          <a:xfrm>
            <a:off x="10055769" y="5260624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200" dirty="0"/>
              <a:t>1</a:t>
            </a:r>
            <a:endParaRPr lang="en-US" sz="1200" dirty="0"/>
          </a:p>
        </p:txBody>
      </p:sp>
      <p:sp>
        <p:nvSpPr>
          <p:cNvPr id="138" name="CuadroTexto 137">
            <a:extLst>
              <a:ext uri="{FF2B5EF4-FFF2-40B4-BE49-F238E27FC236}">
                <a16:creationId xmlns:a16="http://schemas.microsoft.com/office/drawing/2014/main" id="{168EBB3D-F34E-4085-A975-C9D4989AB6DB}"/>
              </a:ext>
            </a:extLst>
          </p:cNvPr>
          <p:cNvSpPr txBox="1"/>
          <p:nvPr/>
        </p:nvSpPr>
        <p:spPr>
          <a:xfrm>
            <a:off x="10065293" y="5049687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200" dirty="0"/>
              <a:t>1</a:t>
            </a:r>
            <a:endParaRPr lang="en-US" sz="1200" dirty="0"/>
          </a:p>
        </p:txBody>
      </p:sp>
      <p:sp>
        <p:nvSpPr>
          <p:cNvPr id="141" name="CuadroTexto 140">
            <a:extLst>
              <a:ext uri="{FF2B5EF4-FFF2-40B4-BE49-F238E27FC236}">
                <a16:creationId xmlns:a16="http://schemas.microsoft.com/office/drawing/2014/main" id="{4F159DF4-6894-4407-BAD0-4B5B4E7FD6BB}"/>
              </a:ext>
            </a:extLst>
          </p:cNvPr>
          <p:cNvSpPr txBox="1"/>
          <p:nvPr/>
        </p:nvSpPr>
        <p:spPr>
          <a:xfrm>
            <a:off x="8998316" y="4004174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200" dirty="0"/>
              <a:t>1</a:t>
            </a:r>
            <a:endParaRPr lang="en-US" sz="1200" dirty="0"/>
          </a:p>
        </p:txBody>
      </p:sp>
      <p:sp>
        <p:nvSpPr>
          <p:cNvPr id="142" name="CuadroTexto 141">
            <a:extLst>
              <a:ext uri="{FF2B5EF4-FFF2-40B4-BE49-F238E27FC236}">
                <a16:creationId xmlns:a16="http://schemas.microsoft.com/office/drawing/2014/main" id="{CAB4C4BA-3C56-43C1-A560-5BF93D8D3D69}"/>
              </a:ext>
            </a:extLst>
          </p:cNvPr>
          <p:cNvSpPr txBox="1"/>
          <p:nvPr/>
        </p:nvSpPr>
        <p:spPr>
          <a:xfrm>
            <a:off x="9007840" y="3793237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200" dirty="0"/>
              <a:t>1</a:t>
            </a:r>
            <a:endParaRPr lang="en-US" sz="1200" dirty="0"/>
          </a:p>
        </p:txBody>
      </p:sp>
      <p:sp>
        <p:nvSpPr>
          <p:cNvPr id="143" name="CuadroTexto 142">
            <a:extLst>
              <a:ext uri="{FF2B5EF4-FFF2-40B4-BE49-F238E27FC236}">
                <a16:creationId xmlns:a16="http://schemas.microsoft.com/office/drawing/2014/main" id="{EDFDBAE6-C95A-40EC-981B-1B9C1C431601}"/>
              </a:ext>
            </a:extLst>
          </p:cNvPr>
          <p:cNvSpPr txBox="1"/>
          <p:nvPr/>
        </p:nvSpPr>
        <p:spPr>
          <a:xfrm>
            <a:off x="8568423" y="3786275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200" dirty="0"/>
              <a:t>1</a:t>
            </a:r>
            <a:endParaRPr lang="en-US" sz="1200" dirty="0"/>
          </a:p>
        </p:txBody>
      </p:sp>
      <p:sp>
        <p:nvSpPr>
          <p:cNvPr id="144" name="CuadroTexto 143">
            <a:extLst>
              <a:ext uri="{FF2B5EF4-FFF2-40B4-BE49-F238E27FC236}">
                <a16:creationId xmlns:a16="http://schemas.microsoft.com/office/drawing/2014/main" id="{1252A52B-6D97-4AFD-9AC4-1E1D5ECE8133}"/>
              </a:ext>
            </a:extLst>
          </p:cNvPr>
          <p:cNvSpPr txBox="1"/>
          <p:nvPr/>
        </p:nvSpPr>
        <p:spPr>
          <a:xfrm>
            <a:off x="8577947" y="3575338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200" dirty="0"/>
              <a:t>1</a:t>
            </a:r>
            <a:endParaRPr lang="en-US" sz="1200" dirty="0"/>
          </a:p>
        </p:txBody>
      </p:sp>
      <p:sp>
        <p:nvSpPr>
          <p:cNvPr id="146" name="CuadroTexto 145">
            <a:extLst>
              <a:ext uri="{FF2B5EF4-FFF2-40B4-BE49-F238E27FC236}">
                <a16:creationId xmlns:a16="http://schemas.microsoft.com/office/drawing/2014/main" id="{34376D52-E71B-4E6C-AFA7-EDCA78BC9C2F}"/>
              </a:ext>
            </a:extLst>
          </p:cNvPr>
          <p:cNvSpPr txBox="1"/>
          <p:nvPr/>
        </p:nvSpPr>
        <p:spPr>
          <a:xfrm>
            <a:off x="7309123" y="4829220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200" dirty="0"/>
              <a:t>1</a:t>
            </a:r>
            <a:endParaRPr lang="en-US" sz="1200" dirty="0"/>
          </a:p>
        </p:txBody>
      </p:sp>
      <p:sp>
        <p:nvSpPr>
          <p:cNvPr id="147" name="CuadroTexto 146">
            <a:extLst>
              <a:ext uri="{FF2B5EF4-FFF2-40B4-BE49-F238E27FC236}">
                <a16:creationId xmlns:a16="http://schemas.microsoft.com/office/drawing/2014/main" id="{D1C6922C-A0BF-4084-AADE-ADE62F786059}"/>
              </a:ext>
            </a:extLst>
          </p:cNvPr>
          <p:cNvSpPr txBox="1"/>
          <p:nvPr/>
        </p:nvSpPr>
        <p:spPr>
          <a:xfrm>
            <a:off x="8794206" y="4856491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200" dirty="0"/>
              <a:t>1</a:t>
            </a:r>
            <a:endParaRPr lang="en-US" sz="1200" dirty="0"/>
          </a:p>
        </p:txBody>
      </p:sp>
      <p:sp>
        <p:nvSpPr>
          <p:cNvPr id="148" name="CuadroTexto 147">
            <a:extLst>
              <a:ext uri="{FF2B5EF4-FFF2-40B4-BE49-F238E27FC236}">
                <a16:creationId xmlns:a16="http://schemas.microsoft.com/office/drawing/2014/main" id="{9459ECE6-5B97-49D0-AC11-CED5915DD8C1}"/>
              </a:ext>
            </a:extLst>
          </p:cNvPr>
          <p:cNvSpPr txBox="1"/>
          <p:nvPr/>
        </p:nvSpPr>
        <p:spPr>
          <a:xfrm>
            <a:off x="7730930" y="3785552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200" dirty="0"/>
              <a:t>1</a:t>
            </a:r>
            <a:endParaRPr lang="en-US" sz="1200" dirty="0"/>
          </a:p>
        </p:txBody>
      </p:sp>
      <p:sp>
        <p:nvSpPr>
          <p:cNvPr id="149" name="CuadroTexto 148">
            <a:extLst>
              <a:ext uri="{FF2B5EF4-FFF2-40B4-BE49-F238E27FC236}">
                <a16:creationId xmlns:a16="http://schemas.microsoft.com/office/drawing/2014/main" id="{A7682DA7-35D4-4485-8A3C-03168E48188E}"/>
              </a:ext>
            </a:extLst>
          </p:cNvPr>
          <p:cNvSpPr txBox="1"/>
          <p:nvPr/>
        </p:nvSpPr>
        <p:spPr>
          <a:xfrm>
            <a:off x="7978527" y="3775485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200" dirty="0"/>
              <a:t>1</a:t>
            </a:r>
            <a:endParaRPr lang="en-US" sz="1200" dirty="0"/>
          </a:p>
        </p:txBody>
      </p:sp>
      <p:sp>
        <p:nvSpPr>
          <p:cNvPr id="150" name="CuadroTexto 149">
            <a:extLst>
              <a:ext uri="{FF2B5EF4-FFF2-40B4-BE49-F238E27FC236}">
                <a16:creationId xmlns:a16="http://schemas.microsoft.com/office/drawing/2014/main" id="{F476311F-AD13-4023-B318-74F6678AC8D5}"/>
              </a:ext>
            </a:extLst>
          </p:cNvPr>
          <p:cNvSpPr txBox="1"/>
          <p:nvPr/>
        </p:nvSpPr>
        <p:spPr>
          <a:xfrm>
            <a:off x="7273929" y="4004257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200" dirty="0"/>
              <a:t>1</a:t>
            </a:r>
            <a:endParaRPr lang="en-US" sz="1200" dirty="0"/>
          </a:p>
        </p:txBody>
      </p:sp>
      <p:sp>
        <p:nvSpPr>
          <p:cNvPr id="151" name="CuadroTexto 150">
            <a:extLst>
              <a:ext uri="{FF2B5EF4-FFF2-40B4-BE49-F238E27FC236}">
                <a16:creationId xmlns:a16="http://schemas.microsoft.com/office/drawing/2014/main" id="{1CC7A3D8-2D97-4645-BE0F-33AD5047FC5A}"/>
              </a:ext>
            </a:extLst>
          </p:cNvPr>
          <p:cNvSpPr txBox="1"/>
          <p:nvPr/>
        </p:nvSpPr>
        <p:spPr>
          <a:xfrm>
            <a:off x="7521526" y="3994190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200" dirty="0"/>
              <a:t>1</a:t>
            </a:r>
            <a:endParaRPr lang="en-US" sz="1200" dirty="0"/>
          </a:p>
        </p:txBody>
      </p:sp>
      <p:sp>
        <p:nvSpPr>
          <p:cNvPr id="152" name="CuadroTexto 151">
            <a:extLst>
              <a:ext uri="{FF2B5EF4-FFF2-40B4-BE49-F238E27FC236}">
                <a16:creationId xmlns:a16="http://schemas.microsoft.com/office/drawing/2014/main" id="{831698F9-3D49-4C0B-A93E-8F90781ABF6E}"/>
              </a:ext>
            </a:extLst>
          </p:cNvPr>
          <p:cNvSpPr txBox="1"/>
          <p:nvPr/>
        </p:nvSpPr>
        <p:spPr>
          <a:xfrm>
            <a:off x="8341548" y="5263057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200" dirty="0"/>
              <a:t>1</a:t>
            </a:r>
            <a:endParaRPr lang="en-US" sz="1200" dirty="0"/>
          </a:p>
        </p:txBody>
      </p:sp>
      <p:sp>
        <p:nvSpPr>
          <p:cNvPr id="153" name="CuadroTexto 152">
            <a:extLst>
              <a:ext uri="{FF2B5EF4-FFF2-40B4-BE49-F238E27FC236}">
                <a16:creationId xmlns:a16="http://schemas.microsoft.com/office/drawing/2014/main" id="{36CD629A-419C-4247-8C7E-13379687679B}"/>
              </a:ext>
            </a:extLst>
          </p:cNvPr>
          <p:cNvSpPr txBox="1"/>
          <p:nvPr/>
        </p:nvSpPr>
        <p:spPr>
          <a:xfrm>
            <a:off x="8589145" y="5252990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200" dirty="0"/>
              <a:t>1</a:t>
            </a:r>
            <a:endParaRPr lang="en-US" sz="1200" dirty="0"/>
          </a:p>
        </p:txBody>
      </p:sp>
      <p:sp>
        <p:nvSpPr>
          <p:cNvPr id="154" name="CuadroTexto 153">
            <a:extLst>
              <a:ext uri="{FF2B5EF4-FFF2-40B4-BE49-F238E27FC236}">
                <a16:creationId xmlns:a16="http://schemas.microsoft.com/office/drawing/2014/main" id="{33B94F52-B4F0-4769-BF60-507A648296F0}"/>
              </a:ext>
            </a:extLst>
          </p:cNvPr>
          <p:cNvSpPr txBox="1"/>
          <p:nvPr/>
        </p:nvSpPr>
        <p:spPr>
          <a:xfrm>
            <a:off x="9397814" y="4004827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200" dirty="0"/>
              <a:t>1</a:t>
            </a:r>
            <a:endParaRPr lang="en-US" sz="1200" dirty="0"/>
          </a:p>
        </p:txBody>
      </p:sp>
      <p:sp>
        <p:nvSpPr>
          <p:cNvPr id="155" name="CuadroTexto 154">
            <a:extLst>
              <a:ext uri="{FF2B5EF4-FFF2-40B4-BE49-F238E27FC236}">
                <a16:creationId xmlns:a16="http://schemas.microsoft.com/office/drawing/2014/main" id="{AD07242B-2C21-43AE-A2C7-7993EE7147E8}"/>
              </a:ext>
            </a:extLst>
          </p:cNvPr>
          <p:cNvSpPr txBox="1"/>
          <p:nvPr/>
        </p:nvSpPr>
        <p:spPr>
          <a:xfrm>
            <a:off x="9645411" y="3994760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200" dirty="0"/>
              <a:t>1</a:t>
            </a:r>
            <a:endParaRPr lang="en-US" sz="1200" dirty="0"/>
          </a:p>
        </p:txBody>
      </p:sp>
      <p:sp>
        <p:nvSpPr>
          <p:cNvPr id="156" name="CuadroTexto 155">
            <a:extLst>
              <a:ext uri="{FF2B5EF4-FFF2-40B4-BE49-F238E27FC236}">
                <a16:creationId xmlns:a16="http://schemas.microsoft.com/office/drawing/2014/main" id="{DA3F5CA7-F60F-4A18-9289-1AE0FC72FE69}"/>
              </a:ext>
            </a:extLst>
          </p:cNvPr>
          <p:cNvSpPr txBox="1"/>
          <p:nvPr/>
        </p:nvSpPr>
        <p:spPr>
          <a:xfrm>
            <a:off x="9435275" y="4852732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200" dirty="0"/>
              <a:t>1</a:t>
            </a:r>
            <a:endParaRPr lang="en-US" sz="1200" dirty="0"/>
          </a:p>
        </p:txBody>
      </p:sp>
      <p:sp>
        <p:nvSpPr>
          <p:cNvPr id="157" name="CuadroTexto 156">
            <a:extLst>
              <a:ext uri="{FF2B5EF4-FFF2-40B4-BE49-F238E27FC236}">
                <a16:creationId xmlns:a16="http://schemas.microsoft.com/office/drawing/2014/main" id="{89C65C2A-9E83-4792-ADBE-72B8178D1269}"/>
              </a:ext>
            </a:extLst>
          </p:cNvPr>
          <p:cNvSpPr txBox="1"/>
          <p:nvPr/>
        </p:nvSpPr>
        <p:spPr>
          <a:xfrm>
            <a:off x="8798065" y="4004560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200" dirty="0"/>
              <a:t>1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6596898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C1014D4-C010-4DEA-B455-6A93851FE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La clase </a:t>
            </a:r>
            <a:r>
              <a:rPr lang="es-MX" dirty="0" err="1"/>
              <a:t>cv</a:t>
            </a:r>
            <a:r>
              <a:rPr lang="es-MX" dirty="0"/>
              <a:t>::Mat</a:t>
            </a:r>
            <a:endParaRPr lang="en-US" dirty="0"/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59EA48E0-D5AD-46AC-A3F6-93DB7EF61D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6562" y="2603500"/>
            <a:ext cx="8343994" cy="4254500"/>
          </a:xfrm>
        </p:spPr>
        <p:txBody>
          <a:bodyPr/>
          <a:lstStyle/>
          <a:p>
            <a:pPr marL="0" indent="0">
              <a:buNone/>
            </a:pPr>
            <a:r>
              <a:rPr lang="es-MX" dirty="0"/>
              <a:t>Constructor</a:t>
            </a:r>
          </a:p>
          <a:p>
            <a:pPr marL="0" indent="0">
              <a:buNone/>
            </a:pPr>
            <a:endParaRPr lang="es-MX" dirty="0"/>
          </a:p>
          <a:p>
            <a:r>
              <a:rPr lang="es-MX" dirty="0"/>
              <a:t>Sintaxis:</a:t>
            </a:r>
          </a:p>
          <a:p>
            <a:pPr marL="0" indent="0">
              <a:buNone/>
            </a:pPr>
            <a:r>
              <a:rPr lang="es-MX" dirty="0"/>
              <a:t>	Mat objeto (</a:t>
            </a:r>
            <a:r>
              <a:rPr lang="es-MX" dirty="0" err="1"/>
              <a:t>int</a:t>
            </a:r>
            <a:r>
              <a:rPr lang="es-MX" dirty="0"/>
              <a:t> filas, </a:t>
            </a:r>
            <a:r>
              <a:rPr lang="es-MX" dirty="0" err="1"/>
              <a:t>int</a:t>
            </a:r>
            <a:r>
              <a:rPr lang="es-MX" dirty="0"/>
              <a:t> columnas, </a:t>
            </a:r>
            <a:r>
              <a:rPr lang="es-MX" dirty="0" err="1"/>
              <a:t>int</a:t>
            </a:r>
            <a:r>
              <a:rPr lang="es-MX" dirty="0"/>
              <a:t> </a:t>
            </a:r>
            <a:r>
              <a:rPr lang="es-MX"/>
              <a:t>tipo);</a:t>
            </a:r>
            <a:endParaRPr lang="es-MX" dirty="0"/>
          </a:p>
          <a:p>
            <a:pPr marL="0" indent="0">
              <a:buNone/>
            </a:pPr>
            <a:endParaRPr lang="es-MX" dirty="0"/>
          </a:p>
          <a:p>
            <a:r>
              <a:rPr lang="es-MX" dirty="0"/>
              <a:t>Ejemplo:</a:t>
            </a:r>
          </a:p>
          <a:p>
            <a:pPr marL="0" indent="0">
              <a:buNone/>
            </a:pPr>
            <a:r>
              <a:rPr lang="es-MX" dirty="0">
                <a:latin typeface="Consolas" panose="020B0609020204030204" pitchFamily="49" charset="0"/>
              </a:rPr>
              <a:t>	Mat </a:t>
            </a:r>
            <a:r>
              <a:rPr lang="es-MX" dirty="0" err="1">
                <a:latin typeface="Consolas" panose="020B0609020204030204" pitchFamily="49" charset="0"/>
              </a:rPr>
              <a:t>imagen_gris</a:t>
            </a:r>
            <a:r>
              <a:rPr lang="es-MX" dirty="0">
                <a:latin typeface="Consolas" panose="020B0609020204030204" pitchFamily="49" charset="0"/>
              </a:rPr>
              <a:t>(200,100,CV_8UC1);</a:t>
            </a:r>
          </a:p>
          <a:p>
            <a:pPr marL="0" indent="0">
              <a:buNone/>
            </a:pPr>
            <a:r>
              <a:rPr lang="es-MX" dirty="0">
                <a:latin typeface="Consolas" panose="020B0609020204030204" pitchFamily="49" charset="0"/>
              </a:rPr>
              <a:t>	Mat </a:t>
            </a:r>
            <a:r>
              <a:rPr lang="es-MX" dirty="0" err="1">
                <a:latin typeface="Consolas" panose="020B0609020204030204" pitchFamily="49" charset="0"/>
              </a:rPr>
              <a:t>imagen_RGB</a:t>
            </a:r>
            <a:r>
              <a:rPr lang="es-MX" dirty="0">
                <a:latin typeface="Consolas" panose="020B0609020204030204" pitchFamily="49" charset="0"/>
              </a:rPr>
              <a:t>(200,100,CV_8UC3);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	Mat </a:t>
            </a:r>
            <a:r>
              <a:rPr lang="en-US" dirty="0" err="1">
                <a:latin typeface="Consolas" panose="020B0609020204030204" pitchFamily="49" charset="0"/>
              </a:rPr>
              <a:t>imagen_gris</a:t>
            </a:r>
            <a:r>
              <a:rPr lang="en-US" dirty="0">
                <a:latin typeface="Consolas" panose="020B0609020204030204" pitchFamily="49" charset="0"/>
              </a:rPr>
              <a:t>(otra_imagen.rows,otra_imagen.cols,CV_8UC1);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	Mat </a:t>
            </a:r>
            <a:r>
              <a:rPr lang="en-US" dirty="0" err="1">
                <a:latin typeface="Consolas" panose="020B0609020204030204" pitchFamily="49" charset="0"/>
              </a:rPr>
              <a:t>imagen_RGB</a:t>
            </a:r>
            <a:r>
              <a:rPr lang="en-US" dirty="0">
                <a:latin typeface="Consolas" panose="020B0609020204030204" pitchFamily="49" charset="0"/>
              </a:rPr>
              <a:t>(otra_imagen.rows,otra_imagen.cols,CV_8UC3);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0F34C665-2DC2-4321-947D-1BC888DF3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D865723B-6783-41A6-9F21-04B07086E71C}"/>
              </a:ext>
            </a:extLst>
          </p:cNvPr>
          <p:cNvSpPr/>
          <p:nvPr/>
        </p:nvSpPr>
        <p:spPr>
          <a:xfrm>
            <a:off x="7264866" y="2835479"/>
            <a:ext cx="1426128" cy="1694576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B6CDB214-C4C5-4471-93BC-F7F6A4DE4C4F}"/>
              </a:ext>
            </a:extLst>
          </p:cNvPr>
          <p:cNvSpPr/>
          <p:nvPr/>
        </p:nvSpPr>
        <p:spPr>
          <a:xfrm>
            <a:off x="8937326" y="3835167"/>
            <a:ext cx="1426128" cy="1694576"/>
          </a:xfrm>
          <a:prstGeom prst="rect">
            <a:avLst/>
          </a:prstGeom>
          <a:solidFill>
            <a:srgbClr val="00B0F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0F57896B-6810-47EC-A16D-C6FAF136551D}"/>
              </a:ext>
            </a:extLst>
          </p:cNvPr>
          <p:cNvSpPr/>
          <p:nvPr/>
        </p:nvSpPr>
        <p:spPr>
          <a:xfrm>
            <a:off x="9374319" y="4080196"/>
            <a:ext cx="1426128" cy="1694576"/>
          </a:xfrm>
          <a:prstGeom prst="rect">
            <a:avLst/>
          </a:prstGeom>
          <a:solidFill>
            <a:srgbClr val="92D05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90F84987-EBAE-4941-9841-2E88DF6CD98D}"/>
              </a:ext>
            </a:extLst>
          </p:cNvPr>
          <p:cNvSpPr/>
          <p:nvPr/>
        </p:nvSpPr>
        <p:spPr>
          <a:xfrm>
            <a:off x="9896722" y="4325224"/>
            <a:ext cx="1426128" cy="1694576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2C8C413E-4C98-4737-8C24-BFD1EB91E698}"/>
              </a:ext>
            </a:extLst>
          </p:cNvPr>
          <p:cNvSpPr txBox="1"/>
          <p:nvPr/>
        </p:nvSpPr>
        <p:spPr>
          <a:xfrm>
            <a:off x="7670400" y="4558152"/>
            <a:ext cx="7445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dirty="0">
                <a:latin typeface="Consolas" panose="020B0609020204030204" pitchFamily="49" charset="0"/>
              </a:rPr>
              <a:t>100</a:t>
            </a:r>
            <a:endParaRPr lang="en-US" dirty="0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214B177A-2D73-46B5-8204-B865138C99E1}"/>
              </a:ext>
            </a:extLst>
          </p:cNvPr>
          <p:cNvSpPr txBox="1"/>
          <p:nvPr/>
        </p:nvSpPr>
        <p:spPr>
          <a:xfrm>
            <a:off x="6520343" y="3465835"/>
            <a:ext cx="7445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dirty="0">
                <a:latin typeface="Consolas" panose="020B0609020204030204" pitchFamily="49" charset="0"/>
              </a:rPr>
              <a:t>200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1584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C95E0B1-5652-40D9-86C0-09C9D882E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Funciones de entrada y salida</a:t>
            </a:r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A51503E-38FD-432D-8A85-FC99B24254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5643" y="2603500"/>
            <a:ext cx="9444789" cy="3749174"/>
          </a:xfrm>
        </p:spPr>
        <p:txBody>
          <a:bodyPr>
            <a:normAutofit/>
          </a:bodyPr>
          <a:lstStyle/>
          <a:p>
            <a:r>
              <a:rPr lang="es-MX" dirty="0"/>
              <a:t>Lectura de una imagen desde archivo</a:t>
            </a:r>
          </a:p>
          <a:p>
            <a:pPr marL="0" indent="0">
              <a:buNone/>
            </a:pPr>
            <a:endParaRPr lang="es-MX" dirty="0"/>
          </a:p>
          <a:p>
            <a:pPr marL="0" indent="0">
              <a:buNone/>
            </a:pPr>
            <a:r>
              <a:rPr lang="es-MX" dirty="0">
                <a:latin typeface="Consolas" panose="020B0609020204030204" pitchFamily="49" charset="0"/>
              </a:rPr>
              <a:t>	Mat </a:t>
            </a:r>
            <a:r>
              <a:rPr lang="es-MX" dirty="0" err="1">
                <a:latin typeface="Consolas" panose="020B0609020204030204" pitchFamily="49" charset="0"/>
              </a:rPr>
              <a:t>imread</a:t>
            </a:r>
            <a:r>
              <a:rPr lang="es-MX" dirty="0">
                <a:latin typeface="Consolas" panose="020B0609020204030204" pitchFamily="49" charset="0"/>
              </a:rPr>
              <a:t>(</a:t>
            </a:r>
            <a:r>
              <a:rPr lang="es-MX" dirty="0" err="1">
                <a:latin typeface="Consolas" panose="020B0609020204030204" pitchFamily="49" charset="0"/>
              </a:rPr>
              <a:t>const</a:t>
            </a:r>
            <a:r>
              <a:rPr lang="es-MX" dirty="0">
                <a:latin typeface="Consolas" panose="020B0609020204030204" pitchFamily="49" charset="0"/>
              </a:rPr>
              <a:t> </a:t>
            </a:r>
            <a:r>
              <a:rPr lang="es-MX" dirty="0" err="1">
                <a:latin typeface="Consolas" panose="020B0609020204030204" pitchFamily="49" charset="0"/>
              </a:rPr>
              <a:t>String</a:t>
            </a:r>
            <a:r>
              <a:rPr lang="es-MX" dirty="0">
                <a:latin typeface="Consolas" panose="020B0609020204030204" pitchFamily="49" charset="0"/>
              </a:rPr>
              <a:t> &amp;</a:t>
            </a:r>
            <a:r>
              <a:rPr lang="es-MX" dirty="0" err="1">
                <a:latin typeface="Consolas" panose="020B0609020204030204" pitchFamily="49" charset="0"/>
              </a:rPr>
              <a:t>filename</a:t>
            </a:r>
            <a:r>
              <a:rPr lang="es-MX" dirty="0">
                <a:latin typeface="Consolas" panose="020B0609020204030204" pitchFamily="49" charset="0"/>
              </a:rPr>
              <a:t>, </a:t>
            </a:r>
            <a:r>
              <a:rPr lang="es-MX" dirty="0" err="1">
                <a:latin typeface="Consolas" panose="020B0609020204030204" pitchFamily="49" charset="0"/>
              </a:rPr>
              <a:t>int</a:t>
            </a:r>
            <a:r>
              <a:rPr lang="es-MX" dirty="0">
                <a:latin typeface="Consolas" panose="020B0609020204030204" pitchFamily="49" charset="0"/>
              </a:rPr>
              <a:t> </a:t>
            </a:r>
            <a:r>
              <a:rPr lang="es-MX" dirty="0" err="1">
                <a:latin typeface="Consolas" panose="020B0609020204030204" pitchFamily="49" charset="0"/>
              </a:rPr>
              <a:t>flags</a:t>
            </a:r>
            <a:r>
              <a:rPr lang="es-MX" dirty="0">
                <a:latin typeface="Consolas" panose="020B0609020204030204" pitchFamily="49" charset="0"/>
              </a:rPr>
              <a:t> =1)</a:t>
            </a:r>
          </a:p>
          <a:p>
            <a:pPr marL="0" indent="0">
              <a:buNone/>
            </a:pPr>
            <a:endParaRPr lang="es-MX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s-MX" dirty="0">
                <a:latin typeface="Consolas" panose="020B0609020204030204" pitchFamily="49" charset="0"/>
              </a:rPr>
              <a:t>	</a:t>
            </a:r>
            <a:r>
              <a:rPr lang="es-MX" dirty="0" err="1">
                <a:latin typeface="Consolas" panose="020B0609020204030204" pitchFamily="49" charset="0"/>
              </a:rPr>
              <a:t>enum</a:t>
            </a:r>
            <a:r>
              <a:rPr lang="es-MX" dirty="0">
                <a:latin typeface="Consolas" panose="020B0609020204030204" pitchFamily="49" charset="0"/>
              </a:rPr>
              <a:t> { IMREAD_GRAYSCALE = 0, // 8 bit gray</a:t>
            </a:r>
          </a:p>
          <a:p>
            <a:pPr marL="0" indent="0">
              <a:buNone/>
            </a:pPr>
            <a:r>
              <a:rPr lang="es-MX" dirty="0">
                <a:latin typeface="Consolas" panose="020B0609020204030204" pitchFamily="49" charset="0"/>
              </a:rPr>
              <a:t>           IMREAD_COLOR = 1 // valor por defecto}</a:t>
            </a:r>
          </a:p>
          <a:p>
            <a:r>
              <a:rPr lang="es-MX" dirty="0">
                <a:latin typeface="Consolas" panose="020B0609020204030204" pitchFamily="49" charset="0"/>
              </a:rPr>
              <a:t>	Ejemplo:	</a:t>
            </a:r>
          </a:p>
          <a:p>
            <a:pPr marL="0" indent="0">
              <a:buNone/>
            </a:pPr>
            <a:r>
              <a:rPr lang="es-MX" dirty="0">
                <a:latin typeface="Consolas" panose="020B0609020204030204" pitchFamily="49" charset="0"/>
              </a:rPr>
              <a:t>	Mat imagen = </a:t>
            </a:r>
            <a:r>
              <a:rPr lang="es-MX" dirty="0" err="1">
                <a:latin typeface="Consolas" panose="020B0609020204030204" pitchFamily="49" charset="0"/>
              </a:rPr>
              <a:t>imread</a:t>
            </a:r>
            <a:r>
              <a:rPr lang="es-MX" dirty="0">
                <a:latin typeface="Consolas" panose="020B0609020204030204" pitchFamily="49" charset="0"/>
              </a:rPr>
              <a:t>(“miImagen.jpg”);</a:t>
            </a:r>
          </a:p>
          <a:p>
            <a:pPr marL="0" indent="0">
              <a:buNone/>
            </a:pPr>
            <a:r>
              <a:rPr lang="es-MX" dirty="0">
                <a:latin typeface="Consolas" panose="020B0609020204030204" pitchFamily="49" charset="0"/>
              </a:rPr>
              <a:t>	Mat imagen = </a:t>
            </a:r>
            <a:r>
              <a:rPr lang="es-MX" dirty="0" err="1">
                <a:latin typeface="Consolas" panose="020B0609020204030204" pitchFamily="49" charset="0"/>
              </a:rPr>
              <a:t>imread</a:t>
            </a:r>
            <a:r>
              <a:rPr lang="es-MX" dirty="0">
                <a:latin typeface="Consolas" panose="020B0609020204030204" pitchFamily="49" charset="0"/>
              </a:rPr>
              <a:t>(“miImagen.</a:t>
            </a:r>
            <a:r>
              <a:rPr lang="es-MX" dirty="0" err="1">
                <a:latin typeface="Consolas" panose="020B0609020204030204" pitchFamily="49" charset="0"/>
              </a:rPr>
              <a:t>jpg</a:t>
            </a:r>
            <a:r>
              <a:rPr lang="es-MX" dirty="0">
                <a:latin typeface="Consolas" panose="020B0609020204030204" pitchFamily="49" charset="0"/>
              </a:rPr>
              <a:t>”,IMREAD_GRAYSCALE);</a:t>
            </a:r>
          </a:p>
          <a:p>
            <a:pPr marL="0" indent="0">
              <a:buNone/>
            </a:pPr>
            <a:endParaRPr lang="es-MX" dirty="0"/>
          </a:p>
          <a:p>
            <a:pPr marL="0" indent="0">
              <a:buNone/>
            </a:pPr>
            <a:endParaRPr lang="es-MX" dirty="0"/>
          </a:p>
          <a:p>
            <a:pPr marL="0" indent="0">
              <a:buNone/>
            </a:pPr>
            <a:endParaRPr lang="es-MX" dirty="0">
              <a:latin typeface="Consolas" panose="020B0609020204030204" pitchFamily="49" charset="0"/>
            </a:endParaRP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06DE1488-29DE-4D82-8B39-1449FC288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90525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Red Orange">
      <a:dk1>
        <a:sysClr val="windowText" lastClr="000000"/>
      </a:dk1>
      <a:lt1>
        <a:sysClr val="window" lastClr="FFFFFF"/>
      </a:lt1>
      <a:dk2>
        <a:srgbClr val="505046"/>
      </a:dk2>
      <a:lt2>
        <a:srgbClr val="EEECE1"/>
      </a:lt2>
      <a:accent1>
        <a:srgbClr val="E84C22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CC9900"/>
      </a:hlink>
      <a:folHlink>
        <a:srgbClr val="666699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2687</TotalTime>
  <Words>753</Words>
  <Application>Microsoft Office PowerPoint</Application>
  <PresentationFormat>Panorámica</PresentationFormat>
  <Paragraphs>219</Paragraphs>
  <Slides>17</Slides>
  <Notes>0</Notes>
  <HiddenSlides>0</HiddenSlides>
  <MMClips>0</MMClips>
  <ScaleCrop>false</ScaleCrop>
  <HeadingPairs>
    <vt:vector size="8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Servidores OLE incrustados</vt:lpstr>
      </vt:variant>
      <vt:variant>
        <vt:i4>1</vt:i4>
      </vt:variant>
      <vt:variant>
        <vt:lpstr>Títulos de diapositiva</vt:lpstr>
      </vt:variant>
      <vt:variant>
        <vt:i4>17</vt:i4>
      </vt:variant>
    </vt:vector>
  </HeadingPairs>
  <TitlesOfParts>
    <vt:vector size="25" baseType="lpstr">
      <vt:lpstr>Arial</vt:lpstr>
      <vt:lpstr>Calibri</vt:lpstr>
      <vt:lpstr>Century Gothic</vt:lpstr>
      <vt:lpstr>Consolas</vt:lpstr>
      <vt:lpstr>Times New Roman</vt:lpstr>
      <vt:lpstr>Wingdings 3</vt:lpstr>
      <vt:lpstr>Ion Boardroom</vt:lpstr>
      <vt:lpstr>Equation.DSMT4</vt:lpstr>
      <vt:lpstr>Procesamiento de imágenes</vt:lpstr>
      <vt:lpstr>Objetivo</vt:lpstr>
      <vt:lpstr>Imagen digital</vt:lpstr>
      <vt:lpstr>Imagen digital</vt:lpstr>
      <vt:lpstr>Formato de color RGB</vt:lpstr>
      <vt:lpstr>Imagen en escala de grises</vt:lpstr>
      <vt:lpstr>Imagen binaria</vt:lpstr>
      <vt:lpstr>La clase cv::Mat</vt:lpstr>
      <vt:lpstr>Funciones de entrada y salida</vt:lpstr>
      <vt:lpstr>Funciones de entrada y salida</vt:lpstr>
      <vt:lpstr>El método ptr&lt;&gt;</vt:lpstr>
      <vt:lpstr>Los tipos Vec3b, uchar</vt:lpstr>
      <vt:lpstr>La función waitkey()</vt:lpstr>
      <vt:lpstr>Práctica 1: Extracción de planos de color</vt:lpstr>
      <vt:lpstr>Métodos de conversión de RGB a escala de grises</vt:lpstr>
      <vt:lpstr>Métodos de conversión de RGB a escala de grises</vt:lpstr>
      <vt:lpstr>Práctica 2: Métodos de conversión de RGB a gris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Alma Nayeli Rodriguez Vazquez</dc:creator>
  <cp:lastModifiedBy>Alma Nayeli Rodriguez Vazquez</cp:lastModifiedBy>
  <cp:revision>181</cp:revision>
  <dcterms:created xsi:type="dcterms:W3CDTF">2019-10-23T11:59:06Z</dcterms:created>
  <dcterms:modified xsi:type="dcterms:W3CDTF">2022-02-17T16:30:10Z</dcterms:modified>
</cp:coreProperties>
</file>